
<file path=[Content_Types].xml><?xml version="1.0" encoding="utf-8"?>
<Types xmlns="http://schemas.openxmlformats.org/package/2006/content-types">
  <Default Extension="jpeg" ContentType="image/jpe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14.fntdata" ContentType="application/x-fontdata"/>
  <Override PartName="/ppt/fonts/font15.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4"/>
  </p:notesMasterIdLst>
  <p:sldIdLst>
    <p:sldId id="342" r:id="rId3"/>
    <p:sldId id="325" r:id="rId5"/>
    <p:sldId id="326" r:id="rId6"/>
    <p:sldId id="321" r:id="rId7"/>
    <p:sldId id="363" r:id="rId8"/>
    <p:sldId id="341" r:id="rId9"/>
    <p:sldId id="327" r:id="rId10"/>
    <p:sldId id="304" r:id="rId11"/>
    <p:sldId id="332" r:id="rId12"/>
    <p:sldId id="333" r:id="rId13"/>
    <p:sldId id="334" r:id="rId14"/>
    <p:sldId id="329" r:id="rId15"/>
    <p:sldId id="335" r:id="rId16"/>
    <p:sldId id="330" r:id="rId17"/>
    <p:sldId id="340" r:id="rId18"/>
    <p:sldId id="338" r:id="rId19"/>
  </p:sldIdLst>
  <p:sldSz cx="9144000" cy="5143500" type="screen16x9"/>
  <p:notesSz cx="6858000" cy="9144000"/>
  <p:embeddedFontLst>
    <p:embeddedFont>
      <p:font typeface="方正正黑简体" charset="-122"/>
      <p:regular r:id="rId23"/>
    </p:embeddedFont>
    <p:embeddedFont>
      <p:font typeface="Segoe UI Semilight" charset="0"/>
      <p:regular r:id="rId24"/>
    </p:embeddedFont>
    <p:embeddedFont>
      <p:font typeface="Calibri" pitchFamily="34" charset="0"/>
      <p:regular r:id="rId25"/>
      <p:bold r:id="rId26"/>
      <p:italic r:id="rId27"/>
      <p:boldItalic r:id="rId28"/>
    </p:embeddedFont>
    <p:embeddedFont>
      <p:font typeface="Meiryo" pitchFamily="34" charset="-128"/>
      <p:regular r:id="rId29"/>
      <p:bold r:id="rId30"/>
      <p:italic r:id="rId31"/>
      <p:boldItalic r:id="rId32"/>
    </p:embeddedFont>
    <p:embeddedFont>
      <p:font typeface="方正正纤黑简体" charset="-122"/>
      <p:regular r:id="rId33"/>
    </p:embeddedFont>
    <p:embeddedFont>
      <p:font typeface="微软雅黑" pitchFamily="34" charset="-122"/>
      <p:regular r:id="rId34"/>
      <p:bold r:id="rId35"/>
    </p:embeddedFont>
    <p:embeddedFont>
      <p:font typeface="Calibri Light" charset="0"/>
      <p:regular r:id="rId36"/>
      <p:italic r:id="rId37"/>
    </p:embeddedFont>
  </p:embeddedFontLst>
  <p:defaultTextStyle>
    <a:defPPr>
      <a:defRPr lang="zh-CN"/>
    </a:defPPr>
    <a:lvl1pPr algn="l" defTabSz="685800" rtl="0" eaLnBrk="0" fontAlgn="base" hangingPunct="0">
      <a:spcBef>
        <a:spcPct val="0"/>
      </a:spcBef>
      <a:spcAft>
        <a:spcPct val="0"/>
      </a:spcAft>
      <a:defRPr sz="1300" kern="1200">
        <a:solidFill>
          <a:schemeClr val="tx1"/>
        </a:solidFill>
        <a:latin typeface="方正正黑简体" pitchFamily="2" charset="-122"/>
        <a:ea typeface="方正正黑简体" pitchFamily="2" charset="-122"/>
        <a:cs typeface="+mn-cs"/>
      </a:defRPr>
    </a:lvl1pPr>
    <a:lvl2pPr marL="342900" indent="114300" algn="l" defTabSz="685800" rtl="0" eaLnBrk="0" fontAlgn="base" hangingPunct="0">
      <a:spcBef>
        <a:spcPct val="0"/>
      </a:spcBef>
      <a:spcAft>
        <a:spcPct val="0"/>
      </a:spcAft>
      <a:defRPr sz="1300" kern="1200">
        <a:solidFill>
          <a:schemeClr val="tx1"/>
        </a:solidFill>
        <a:latin typeface="方正正黑简体" pitchFamily="2" charset="-122"/>
        <a:ea typeface="方正正黑简体" pitchFamily="2" charset="-122"/>
        <a:cs typeface="+mn-cs"/>
      </a:defRPr>
    </a:lvl2pPr>
    <a:lvl3pPr marL="685800" indent="228600" algn="l" defTabSz="685800" rtl="0" eaLnBrk="0" fontAlgn="base" hangingPunct="0">
      <a:spcBef>
        <a:spcPct val="0"/>
      </a:spcBef>
      <a:spcAft>
        <a:spcPct val="0"/>
      </a:spcAft>
      <a:defRPr sz="1300" kern="1200">
        <a:solidFill>
          <a:schemeClr val="tx1"/>
        </a:solidFill>
        <a:latin typeface="方正正黑简体" pitchFamily="2" charset="-122"/>
        <a:ea typeface="方正正黑简体" pitchFamily="2" charset="-122"/>
        <a:cs typeface="+mn-cs"/>
      </a:defRPr>
    </a:lvl3pPr>
    <a:lvl4pPr marL="1028700" indent="342900" algn="l" defTabSz="685800" rtl="0" eaLnBrk="0" fontAlgn="base" hangingPunct="0">
      <a:spcBef>
        <a:spcPct val="0"/>
      </a:spcBef>
      <a:spcAft>
        <a:spcPct val="0"/>
      </a:spcAft>
      <a:defRPr sz="1300" kern="1200">
        <a:solidFill>
          <a:schemeClr val="tx1"/>
        </a:solidFill>
        <a:latin typeface="方正正黑简体" pitchFamily="2" charset="-122"/>
        <a:ea typeface="方正正黑简体" pitchFamily="2" charset="-122"/>
        <a:cs typeface="+mn-cs"/>
      </a:defRPr>
    </a:lvl4pPr>
    <a:lvl5pPr marL="1371600" indent="457200" algn="l" defTabSz="685800" rtl="0" eaLnBrk="0" fontAlgn="base" hangingPunct="0">
      <a:spcBef>
        <a:spcPct val="0"/>
      </a:spcBef>
      <a:spcAft>
        <a:spcPct val="0"/>
      </a:spcAft>
      <a:defRPr sz="1300" kern="1200">
        <a:solidFill>
          <a:schemeClr val="tx1"/>
        </a:solidFill>
        <a:latin typeface="方正正黑简体" pitchFamily="2" charset="-122"/>
        <a:ea typeface="方正正黑简体" pitchFamily="2" charset="-122"/>
        <a:cs typeface="+mn-cs"/>
      </a:defRPr>
    </a:lvl5pPr>
    <a:lvl6pPr marL="2286000" algn="l" defTabSz="914400" rtl="0" eaLnBrk="1" latinLnBrk="0" hangingPunct="1">
      <a:defRPr sz="1300" kern="1200">
        <a:solidFill>
          <a:schemeClr val="tx1"/>
        </a:solidFill>
        <a:latin typeface="方正正黑简体" pitchFamily="2" charset="-122"/>
        <a:ea typeface="方正正黑简体" pitchFamily="2" charset="-122"/>
        <a:cs typeface="+mn-cs"/>
      </a:defRPr>
    </a:lvl6pPr>
    <a:lvl7pPr marL="2743200" algn="l" defTabSz="914400" rtl="0" eaLnBrk="1" latinLnBrk="0" hangingPunct="1">
      <a:defRPr sz="1300" kern="1200">
        <a:solidFill>
          <a:schemeClr val="tx1"/>
        </a:solidFill>
        <a:latin typeface="方正正黑简体" pitchFamily="2" charset="-122"/>
        <a:ea typeface="方正正黑简体" pitchFamily="2" charset="-122"/>
        <a:cs typeface="+mn-cs"/>
      </a:defRPr>
    </a:lvl7pPr>
    <a:lvl8pPr marL="3200400" algn="l" defTabSz="914400" rtl="0" eaLnBrk="1" latinLnBrk="0" hangingPunct="1">
      <a:defRPr sz="1300" kern="1200">
        <a:solidFill>
          <a:schemeClr val="tx1"/>
        </a:solidFill>
        <a:latin typeface="方正正黑简体" pitchFamily="2" charset="-122"/>
        <a:ea typeface="方正正黑简体" pitchFamily="2" charset="-122"/>
        <a:cs typeface="+mn-cs"/>
      </a:defRPr>
    </a:lvl8pPr>
    <a:lvl9pPr marL="3657600" algn="l" defTabSz="914400" rtl="0" eaLnBrk="1" latinLnBrk="0" hangingPunct="1">
      <a:defRPr sz="1300" kern="1200">
        <a:solidFill>
          <a:schemeClr val="tx1"/>
        </a:solidFill>
        <a:latin typeface="方正正黑简体" pitchFamily="2" charset="-122"/>
        <a:ea typeface="方正正黑简体"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53" d="100"/>
          <a:sy n="153" d="100"/>
        </p:scale>
        <p:origin x="-414" y="-84"/>
      </p:cViewPr>
      <p:guideLst>
        <p:guide orient="horz" pos="1620"/>
        <p:guide pos="2880"/>
      </p:guideLst>
    </p:cSldViewPr>
  </p:slideViewPr>
  <p:notesTextViewPr>
    <p:cViewPr>
      <p:scale>
        <a:sx n="1" d="1"/>
        <a:sy n="1" d="1"/>
      </p:scale>
      <p:origin x="0" y="0"/>
    </p:cViewPr>
  </p:notesTextViewPr>
  <p:sorterViewPr>
    <p:cViewPr>
      <p:scale>
        <a:sx n="126" d="100"/>
        <a:sy n="12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7" Type="http://schemas.openxmlformats.org/officeDocument/2006/relationships/font" Target="fonts/font15.fntdata"/><Relationship Id="rId36" Type="http://schemas.openxmlformats.org/officeDocument/2006/relationships/font" Target="fonts/font14.fntdata"/><Relationship Id="rId35" Type="http://schemas.openxmlformats.org/officeDocument/2006/relationships/font" Target="fonts/font13.fntdata"/><Relationship Id="rId34" Type="http://schemas.openxmlformats.org/officeDocument/2006/relationships/font" Target="fonts/font12.fntdata"/><Relationship Id="rId33" Type="http://schemas.openxmlformats.org/officeDocument/2006/relationships/font" Target="fonts/font11.fntdata"/><Relationship Id="rId32" Type="http://schemas.openxmlformats.org/officeDocument/2006/relationships/font" Target="fonts/font10.fntdata"/><Relationship Id="rId31" Type="http://schemas.openxmlformats.org/officeDocument/2006/relationships/font" Target="fonts/font9.fntdata"/><Relationship Id="rId30" Type="http://schemas.openxmlformats.org/officeDocument/2006/relationships/font" Target="fonts/font8.fntdata"/><Relationship Id="rId3" Type="http://schemas.openxmlformats.org/officeDocument/2006/relationships/slide" Target="slides/slide1.xml"/><Relationship Id="rId29" Type="http://schemas.openxmlformats.org/officeDocument/2006/relationships/font" Target="fonts/font7.fntdata"/><Relationship Id="rId28" Type="http://schemas.openxmlformats.org/officeDocument/2006/relationships/font" Target="fonts/font6.fntdata"/><Relationship Id="rId27" Type="http://schemas.openxmlformats.org/officeDocument/2006/relationships/font" Target="fonts/font5.fntdata"/><Relationship Id="rId26" Type="http://schemas.openxmlformats.org/officeDocument/2006/relationships/font" Target="fonts/font4.fntdata"/><Relationship Id="rId25" Type="http://schemas.openxmlformats.org/officeDocument/2006/relationships/font" Target="fonts/font3.fntdata"/><Relationship Id="rId24" Type="http://schemas.openxmlformats.org/officeDocument/2006/relationships/font" Target="fonts/font2.fntdata"/><Relationship Id="rId23" Type="http://schemas.openxmlformats.org/officeDocument/2006/relationships/font" Target="fonts/font1.fntdata"/><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image4.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smtClean="0">
                <a:latin typeface="+mn-lt"/>
                <a:ea typeface="+mn-ea"/>
              </a:defRPr>
            </a:lvl1pPr>
          </a:lstStyle>
          <a:p>
            <a:pPr>
              <a:defRPr/>
            </a:pPr>
            <a:fld id="{ED2B3528-981D-4363-A587-D683C98CDFB3}" type="datetimeFigureOut">
              <a:rPr lang="zh-CN" altLang="en-US"/>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smtClean="0"/>
              <a:t>单击此处编辑母版文本样式</a:t>
            </a:r>
            <a:endParaRPr lang="zh-CN" altLang="en-US" noProof="0" smtClean="0"/>
          </a:p>
          <a:p>
            <a:pPr lvl="1"/>
            <a:r>
              <a:rPr lang="zh-CN" altLang="en-US" noProof="0" smtClean="0"/>
              <a:t>第二级</a:t>
            </a:r>
            <a:endParaRPr lang="zh-CN" altLang="en-US" noProof="0" smtClean="0"/>
          </a:p>
          <a:p>
            <a:pPr lvl="2"/>
            <a:r>
              <a:rPr lang="zh-CN" altLang="en-US" noProof="0" smtClean="0"/>
              <a:t>第三级</a:t>
            </a:r>
            <a:endParaRPr lang="zh-CN" altLang="en-US" noProof="0" smtClean="0"/>
          </a:p>
          <a:p>
            <a:pPr lvl="3"/>
            <a:r>
              <a:rPr lang="zh-CN" altLang="en-US" noProof="0" smtClean="0"/>
              <a:t>第四级</a:t>
            </a:r>
            <a:endParaRPr lang="zh-CN" altLang="en-US" noProof="0" smtClean="0"/>
          </a:p>
          <a:p>
            <a:pPr lvl="4"/>
            <a:r>
              <a:rPr lang="zh-CN" altLang="en-US" noProof="0" smtClean="0"/>
              <a:t>第五级</a:t>
            </a:r>
            <a:endParaRPr lang="zh-CN" altLang="en-US" noProof="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lstStyle>
            <a:lvl1pPr algn="r" eaLnBrk="1" hangingPunct="1">
              <a:defRPr sz="1200">
                <a:latin typeface="Calibri" pitchFamily="34" charset="0"/>
                <a:ea typeface="宋体" pitchFamily="2" charset="-122"/>
              </a:defRPr>
            </a:lvl1pPr>
          </a:lstStyle>
          <a:p>
            <a:fld id="{8D436607-AAFE-4D20-8825-19A84ACD65B4}"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229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229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fld id="{67B6836A-435F-4ED1-8E02-8752A145F1AF}" type="slidenum">
              <a:rPr lang="zh-CN" altLang="en-US" sz="1200">
                <a:latin typeface="Calibri" pitchFamily="34" charset="0"/>
                <a:ea typeface="宋体" pitchFamily="2" charset="-122"/>
              </a:rPr>
            </a:fld>
            <a:endParaRPr lang="zh-CN" altLang="en-US" sz="1200">
              <a:latin typeface="Calibri" pitchFamily="34" charset="0"/>
              <a:ea typeface="宋体" pitchFamily="2" charset="-122"/>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5120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5120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fld id="{3169D83D-FFFA-42FA-8F08-3AD58819F37B}" type="slidenum">
              <a:rPr lang="zh-CN" altLang="en-US" sz="1200">
                <a:latin typeface="Calibri" pitchFamily="34" charset="0"/>
                <a:ea typeface="宋体" pitchFamily="2" charset="-122"/>
              </a:rPr>
            </a:fld>
            <a:endParaRPr lang="zh-CN" altLang="en-US" sz="1200">
              <a:latin typeface="Calibri" pitchFamily="34" charset="0"/>
              <a:ea typeface="宋体" pitchFamily="2" charset="-122"/>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532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532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fld id="{3EF2EDAE-EB79-42F1-BF2E-EFB605B0D732}" type="slidenum">
              <a:rPr lang="zh-CN" altLang="en-US" sz="1200">
                <a:latin typeface="Calibri" pitchFamily="34" charset="0"/>
                <a:ea typeface="宋体" pitchFamily="2" charset="-122"/>
              </a:rPr>
            </a:fld>
            <a:endParaRPr lang="zh-CN" altLang="en-US" sz="1200">
              <a:latin typeface="Calibri" pitchFamily="34" charset="0"/>
              <a:ea typeface="宋体" pitchFamily="2" charset="-122"/>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552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553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fld id="{0D1E0FA7-8F08-48A8-80E5-E77353FC24C4}" type="slidenum">
              <a:rPr lang="zh-CN" altLang="en-US" sz="1200">
                <a:latin typeface="Calibri" pitchFamily="34" charset="0"/>
                <a:ea typeface="宋体" pitchFamily="2" charset="-122"/>
              </a:rPr>
            </a:fld>
            <a:endParaRPr lang="zh-CN" altLang="en-US" sz="1200">
              <a:latin typeface="Calibri" pitchFamily="34" charset="0"/>
              <a:ea typeface="宋体" pitchFamily="2" charset="-122"/>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5734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5734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fld id="{7484C8AB-A3F2-42FA-A545-9AE0154DF043}" type="slidenum">
              <a:rPr lang="zh-CN" altLang="en-US" sz="1200">
                <a:latin typeface="Calibri" pitchFamily="34" charset="0"/>
                <a:ea typeface="宋体" pitchFamily="2" charset="-122"/>
              </a:rPr>
            </a:fld>
            <a:endParaRPr lang="zh-CN" altLang="en-US" sz="1200">
              <a:latin typeface="Calibri" pitchFamily="34" charset="0"/>
              <a:ea typeface="宋体" pitchFamily="2" charset="-122"/>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5939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5939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fld id="{E88539C0-117E-44DB-8EEC-C50E15AC0690}" type="slidenum">
              <a:rPr lang="zh-CN" altLang="en-US" sz="1200">
                <a:latin typeface="Calibri" pitchFamily="34" charset="0"/>
                <a:ea typeface="宋体" pitchFamily="2" charset="-122"/>
              </a:rPr>
            </a:fld>
            <a:endParaRPr lang="zh-CN" altLang="en-US" sz="1200">
              <a:latin typeface="Calibri" pitchFamily="34" charset="0"/>
              <a:ea typeface="宋体" pitchFamily="2" charset="-122"/>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553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6554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fld id="{EF30BDAD-884C-430D-A512-A49865D01C09}" type="slidenum">
              <a:rPr lang="zh-CN" altLang="en-US" sz="1200">
                <a:latin typeface="Calibri" pitchFamily="34" charset="0"/>
                <a:ea typeface="宋体" pitchFamily="2" charset="-122"/>
              </a:rPr>
            </a:fld>
            <a:endParaRPr lang="zh-CN" altLang="en-US" sz="1200">
              <a:latin typeface="Calibri" pitchFamily="34" charset="0"/>
              <a:ea typeface="宋体" pitchFamily="2" charset="-122"/>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6963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6963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fld id="{72605E8A-3431-499C-A587-B24BCCB3E13F}" type="slidenum">
              <a:rPr lang="zh-CN" altLang="en-US" sz="1200">
                <a:latin typeface="Calibri" pitchFamily="34" charset="0"/>
                <a:ea typeface="宋体" pitchFamily="2" charset="-122"/>
              </a:rPr>
            </a:fld>
            <a:endParaRPr lang="zh-CN" altLang="en-US" sz="1200">
              <a:latin typeface="Calibri" pitchFamily="34" charset="0"/>
              <a:ea typeface="宋体" pitchFamily="2"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433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434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fld id="{29A17FA0-49C6-4871-9994-725F6A6C2BDA}" type="slidenum">
              <a:rPr lang="zh-CN" altLang="en-US" sz="1200">
                <a:latin typeface="Calibri" pitchFamily="34" charset="0"/>
                <a:ea typeface="宋体" pitchFamily="2" charset="-122"/>
              </a:rPr>
            </a:fld>
            <a:endParaRPr lang="zh-CN" altLang="en-US" sz="1200">
              <a:latin typeface="Calibri" pitchFamily="34" charset="0"/>
              <a:ea typeface="宋体" pitchFamily="2"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fld id="{E67F5214-A304-426F-B356-FB95E19280E7}" type="slidenum">
              <a:rPr lang="zh-CN" altLang="en-US" sz="1200">
                <a:latin typeface="Calibri" pitchFamily="34" charset="0"/>
                <a:ea typeface="宋体" pitchFamily="2" charset="-122"/>
              </a:rPr>
            </a:fld>
            <a:endParaRPr lang="zh-CN" altLang="en-US" sz="1200">
              <a:latin typeface="Calibri" pitchFamily="34" charset="0"/>
              <a:ea typeface="宋体" pitchFamily="2"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253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2253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fld id="{2761C7F9-7277-4737-8DFD-3F6F99CEA260}" type="slidenum">
              <a:rPr lang="zh-CN" altLang="en-US" sz="1200">
                <a:latin typeface="Calibri" pitchFamily="34" charset="0"/>
                <a:ea typeface="宋体" pitchFamily="2" charset="-122"/>
              </a:rPr>
            </a:fld>
            <a:endParaRPr lang="zh-CN" altLang="en-US" sz="1200">
              <a:latin typeface="Calibri" pitchFamily="34" charset="0"/>
              <a:ea typeface="宋体" pitchFamily="2"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048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2048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fld id="{E67F5214-A304-426F-B356-FB95E19280E7}" type="slidenum">
              <a:rPr lang="zh-CN" altLang="en-US" sz="1200">
                <a:latin typeface="Calibri" pitchFamily="34" charset="0"/>
                <a:ea typeface="宋体" pitchFamily="2" charset="-122"/>
              </a:rPr>
            </a:fld>
            <a:endParaRPr lang="zh-CN" altLang="en-US" sz="1200">
              <a:latin typeface="Calibri" pitchFamily="34" charset="0"/>
              <a:ea typeface="宋体" pitchFamily="2"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867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2867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fld id="{25D174FE-C890-4E97-B499-B1B7984FC115}" type="slidenum">
              <a:rPr lang="zh-CN" altLang="en-US" sz="1200">
                <a:latin typeface="Calibri" pitchFamily="34" charset="0"/>
                <a:ea typeface="宋体" pitchFamily="2" charset="-122"/>
              </a:rPr>
            </a:fld>
            <a:endParaRPr lang="zh-CN" altLang="en-US" sz="1200">
              <a:latin typeface="Calibri" pitchFamily="34" charset="0"/>
              <a:ea typeface="宋体" pitchFamily="2"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277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277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fld id="{BF5B0EBD-2B3C-4C46-B05C-CFFF9FC06081}" type="slidenum">
              <a:rPr lang="zh-CN" altLang="en-US" sz="1200">
                <a:latin typeface="Calibri" pitchFamily="34" charset="0"/>
                <a:ea typeface="宋体" pitchFamily="2" charset="-122"/>
              </a:rPr>
            </a:fld>
            <a:endParaRPr lang="zh-CN" altLang="en-US" sz="1200">
              <a:latin typeface="Calibri" pitchFamily="34" charset="0"/>
              <a:ea typeface="宋体" pitchFamily="2" charset="-122"/>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389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3891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fld id="{623C7A9D-1BC5-4B1E-86C0-FC7D8DC0121B}" type="slidenum">
              <a:rPr lang="zh-CN" altLang="en-US" sz="1200">
                <a:latin typeface="Calibri" pitchFamily="34" charset="0"/>
                <a:ea typeface="宋体" pitchFamily="2" charset="-122"/>
              </a:rPr>
            </a:fld>
            <a:endParaRPr lang="zh-CN" altLang="en-US" sz="1200">
              <a:latin typeface="Calibri" pitchFamily="34" charset="0"/>
              <a:ea typeface="宋体" pitchFamily="2" charset="-122"/>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幻灯片图像占位符 1"/>
          <p:cNvSpPr>
            <a:spLocks noGrp="1" noRot="1" noChangeAspect="1" noTextEdit="1"/>
          </p:cNvSpPr>
          <p:nvPr>
            <p:ph type="sldImg"/>
          </p:nvPr>
        </p:nvSpPr>
        <p:spPr bwMode="auto">
          <a:xfrm>
            <a:off x="381000" y="685800"/>
            <a:ext cx="6096000" cy="3429000"/>
          </a:xfrm>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915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4915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fld id="{C4481DDA-AE0E-4A25-8EA7-C7F8FDE091D5}" type="slidenum">
              <a:rPr lang="zh-CN" altLang="en-US" sz="1200">
                <a:latin typeface="Calibri" pitchFamily="34" charset="0"/>
                <a:ea typeface="宋体" pitchFamily="2" charset="-122"/>
              </a:rPr>
            </a:fld>
            <a:endParaRPr lang="zh-CN" altLang="en-US" sz="1200">
              <a:latin typeface="Calibri" pitchFamily="34" charset="0"/>
              <a:ea typeface="宋体" pitchFamily="2"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5588"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7886700" cy="994172"/>
          </a:xfrm>
          <a:prstGeom prst="rect">
            <a:avLst/>
          </a:prstGeom>
        </p:spPr>
        <p:txBody>
          <a:bodyPr/>
          <a:lstStyle>
            <a:lvl1pPr>
              <a:defRPr>
                <a:ea typeface="微软雅黑" panose="020B0503020204020204" pitchFamily="34" charset="-122"/>
              </a:defRPr>
            </a:lvl1pPr>
          </a:lstStyle>
          <a:p>
            <a:r>
              <a:rPr lang="zh-CN" altLang="en-US" dirty="0" smtClean="0"/>
              <a:t>单击此处编辑母版标题样式</a:t>
            </a:r>
            <a:endParaRPr lang="en-US" dirty="0"/>
          </a:p>
        </p:txBody>
      </p:sp>
      <p:sp>
        <p:nvSpPr>
          <p:cNvPr id="3" name="Content Placeholder 2"/>
          <p:cNvSpPr>
            <a:spLocks noGrp="1"/>
          </p:cNvSpPr>
          <p:nvPr>
            <p:ph sz="half" idx="1"/>
          </p:nvPr>
        </p:nvSpPr>
        <p:spPr>
          <a:xfrm>
            <a:off x="628650" y="1369219"/>
            <a:ext cx="3886200" cy="3263504"/>
          </a:xfrm>
          <a:prstGeom prst="rect">
            <a:avLst/>
          </a:prstGeom>
        </p:spPr>
        <p:txBody>
          <a:bodyPr/>
          <a:lstStyle>
            <a:lvl1pPr>
              <a:defRPr>
                <a:ea typeface="微软雅黑" panose="020B0503020204020204" pitchFamily="34" charset="-122"/>
              </a:defRPr>
            </a:lvl1pPr>
            <a:lvl2pPr>
              <a:defRPr>
                <a:ea typeface="微软雅黑" panose="020B0503020204020204" pitchFamily="34" charset="-122"/>
              </a:defRPr>
            </a:lvl2pPr>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Content Placeholder 3"/>
          <p:cNvSpPr>
            <a:spLocks noGrp="1"/>
          </p:cNvSpPr>
          <p:nvPr>
            <p:ph sz="half" idx="2"/>
          </p:nvPr>
        </p:nvSpPr>
        <p:spPr>
          <a:xfrm>
            <a:off x="4629150" y="1369219"/>
            <a:ext cx="3886200" cy="3263504"/>
          </a:xfrm>
          <a:prstGeom prst="rect">
            <a:avLst/>
          </a:prstGeom>
        </p:spPr>
        <p:txBody>
          <a:bodyPr/>
          <a:lstStyle>
            <a:lvl1pPr>
              <a:defRPr>
                <a:ea typeface="微软雅黑" panose="020B0503020204020204" pitchFamily="34" charset="-122"/>
              </a:defRPr>
            </a:lvl1pPr>
            <a:lvl2pPr>
              <a:defRPr>
                <a:ea typeface="微软雅黑" panose="020B0503020204020204" pitchFamily="34" charset="-122"/>
              </a:defRPr>
            </a:lvl2pPr>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5" name="Date Placeholder 4"/>
          <p:cNvSpPr>
            <a:spLocks noGrp="1"/>
          </p:cNvSpPr>
          <p:nvPr>
            <p:ph type="dt" sz="half" idx="10"/>
          </p:nvPr>
        </p:nvSpPr>
        <p:spPr>
          <a:xfrm>
            <a:off x="628650" y="4767263"/>
            <a:ext cx="2057400" cy="274637"/>
          </a:xfrm>
          <a:prstGeom prst="rect">
            <a:avLst/>
          </a:prstGeom>
        </p:spPr>
        <p:txBody>
          <a:bodyPr/>
          <a:lstStyle>
            <a:lvl1pPr eaLnBrk="1" fontAlgn="auto" hangingPunct="1">
              <a:spcBef>
                <a:spcPts val="0"/>
              </a:spcBef>
              <a:spcAft>
                <a:spcPts val="0"/>
              </a:spcAft>
              <a:defRPr sz="1350" smtClean="0">
                <a:latin typeface="+mn-lt"/>
                <a:ea typeface="微软雅黑" panose="020B0503020204020204" pitchFamily="34" charset="-122"/>
              </a:defRPr>
            </a:lvl1pPr>
          </a:lstStyle>
          <a:p>
            <a:pPr>
              <a:defRPr/>
            </a:pPr>
            <a:fld id="{41315E1B-B345-4B8B-882E-264E3BBD6C58}" type="datetimeFigureOut">
              <a:rPr lang="zh-CN" altLang="en-US"/>
            </a:fld>
            <a:endParaRPr lang="zh-CN" altLang="en-US" dirty="0"/>
          </a:p>
        </p:txBody>
      </p:sp>
      <p:sp>
        <p:nvSpPr>
          <p:cNvPr id="6" name="Footer Placeholder 5"/>
          <p:cNvSpPr>
            <a:spLocks noGrp="1"/>
          </p:cNvSpPr>
          <p:nvPr>
            <p:ph type="ftr" sz="quarter" idx="11"/>
          </p:nvPr>
        </p:nvSpPr>
        <p:spPr>
          <a:xfrm>
            <a:off x="3028950" y="4767263"/>
            <a:ext cx="3086100" cy="274637"/>
          </a:xfrm>
          <a:prstGeom prst="rect">
            <a:avLst/>
          </a:prstGeom>
        </p:spPr>
        <p:txBody>
          <a:bodyPr/>
          <a:lstStyle>
            <a:lvl1pPr eaLnBrk="1" fontAlgn="auto" hangingPunct="1">
              <a:spcBef>
                <a:spcPts val="0"/>
              </a:spcBef>
              <a:spcAft>
                <a:spcPts val="0"/>
              </a:spcAft>
              <a:defRPr sz="1350" dirty="0">
                <a:latin typeface="+mn-lt"/>
                <a:ea typeface="微软雅黑" panose="020B0503020204020204" pitchFamily="34" charset="-122"/>
              </a:defRPr>
            </a:lvl1pPr>
          </a:lstStyle>
          <a:p>
            <a:pPr>
              <a:defRPr/>
            </a:pPr>
            <a:endParaRPr lang="zh-CN" altLang="en-US"/>
          </a:p>
        </p:txBody>
      </p:sp>
      <p:sp>
        <p:nvSpPr>
          <p:cNvPr id="7" name="Slide Number Placeholder 6"/>
          <p:cNvSpPr>
            <a:spLocks noGrp="1"/>
          </p:cNvSpPr>
          <p:nvPr>
            <p:ph type="sldNum" sz="quarter" idx="12"/>
          </p:nvPr>
        </p:nvSpPr>
        <p:spPr>
          <a:xfrm>
            <a:off x="6457950" y="4767263"/>
            <a:ext cx="2057400" cy="274637"/>
          </a:xfrm>
          <a:prstGeom prst="rect">
            <a:avLst/>
          </a:prstGeom>
        </p:spPr>
        <p:txBody>
          <a:bodyPr vert="horz" wrap="square" lIns="91440" tIns="45720" rIns="91440" bIns="45720" numCol="1" anchor="t" anchorCtr="0" compatLnSpc="1"/>
          <a:lstStyle>
            <a:lvl1pPr eaLnBrk="1" hangingPunct="1">
              <a:defRPr>
                <a:ea typeface="微软雅黑" panose="020B0503020204020204" pitchFamily="34" charset="-122"/>
              </a:defRPr>
            </a:lvl1pPr>
          </a:lstStyle>
          <a:p>
            <a:fld id="{4932FA15-0E4B-4DA3-81EA-A0412778641E}" type="slidenum">
              <a:rPr lang="zh-CN" altLang="en-US"/>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a:prstGeom prst="rect">
            <a:avLst/>
          </a:prstGeom>
        </p:spPr>
        <p:txBody>
          <a:bodyPr/>
          <a:lstStyle>
            <a:lvl1pPr>
              <a:defRPr>
                <a:ea typeface="微软雅黑" panose="020B0503020204020204" pitchFamily="34" charset="-122"/>
              </a:defRPr>
            </a:lvl1pPr>
          </a:lstStyle>
          <a:p>
            <a:r>
              <a:rPr lang="zh-CN" altLang="en-US" dirty="0" smtClean="0"/>
              <a:t>单击此处编辑母版标题样式</a:t>
            </a:r>
            <a:endParaRPr lang="en-US" dirty="0"/>
          </a:p>
        </p:txBody>
      </p:sp>
      <p:sp>
        <p:nvSpPr>
          <p:cNvPr id="3" name="Text Placeholder 2"/>
          <p:cNvSpPr>
            <a:spLocks noGrp="1"/>
          </p:cNvSpPr>
          <p:nvPr>
            <p:ph type="body" idx="1"/>
          </p:nvPr>
        </p:nvSpPr>
        <p:spPr>
          <a:xfrm>
            <a:off x="629842" y="1260872"/>
            <a:ext cx="3868340" cy="617934"/>
          </a:xfrm>
          <a:prstGeom prst="rect">
            <a:avLst/>
          </a:prstGeom>
        </p:spPr>
        <p:txBody>
          <a:bodyPr anchor="b"/>
          <a:lstStyle>
            <a:lvl1pPr marL="0" indent="0">
              <a:buNone/>
              <a:defRPr sz="1800" b="1">
                <a:ea typeface="微软雅黑" panose="020B0503020204020204" pitchFamily="34" charset="-122"/>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dirty="0" smtClean="0"/>
              <a:t>单击此处编辑母版文本样式</a:t>
            </a:r>
            <a:endParaRPr lang="zh-CN" altLang="en-US" dirty="0" smtClean="0"/>
          </a:p>
        </p:txBody>
      </p:sp>
      <p:sp>
        <p:nvSpPr>
          <p:cNvPr id="4" name="Content Placeholder 3"/>
          <p:cNvSpPr>
            <a:spLocks noGrp="1"/>
          </p:cNvSpPr>
          <p:nvPr>
            <p:ph sz="half" idx="2"/>
          </p:nvPr>
        </p:nvSpPr>
        <p:spPr>
          <a:xfrm>
            <a:off x="629842" y="1878806"/>
            <a:ext cx="3868340" cy="2763441"/>
          </a:xfrm>
          <a:prstGeom prst="rect">
            <a:avLst/>
          </a:prstGeom>
        </p:spPr>
        <p:txBody>
          <a:bodyPr/>
          <a:lstStyle>
            <a:lvl1pPr>
              <a:defRPr>
                <a:ea typeface="微软雅黑" panose="020B0503020204020204" pitchFamily="34" charset="-122"/>
              </a:defRPr>
            </a:lvl1pPr>
            <a:lvl2pPr>
              <a:defRPr>
                <a:ea typeface="微软雅黑" panose="020B0503020204020204" pitchFamily="34" charset="-122"/>
              </a:defRPr>
            </a:lvl2pPr>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5" name="Text Placeholder 4"/>
          <p:cNvSpPr>
            <a:spLocks noGrp="1"/>
          </p:cNvSpPr>
          <p:nvPr>
            <p:ph type="body" sz="quarter" idx="3"/>
          </p:nvPr>
        </p:nvSpPr>
        <p:spPr>
          <a:xfrm>
            <a:off x="4629150" y="1260872"/>
            <a:ext cx="3887391" cy="617934"/>
          </a:xfrm>
          <a:prstGeom prst="rect">
            <a:avLst/>
          </a:prstGeom>
        </p:spPr>
        <p:txBody>
          <a:bodyPr anchor="b"/>
          <a:lstStyle>
            <a:lvl1pPr marL="0" indent="0">
              <a:buNone/>
              <a:defRPr sz="1800" b="1">
                <a:ea typeface="微软雅黑" panose="020B0503020204020204" pitchFamily="34" charset="-122"/>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dirty="0" smtClean="0"/>
              <a:t>单击此处编辑母版文本样式</a:t>
            </a:r>
            <a:endParaRPr lang="zh-CN" altLang="en-US" dirty="0" smtClean="0"/>
          </a:p>
        </p:txBody>
      </p:sp>
      <p:sp>
        <p:nvSpPr>
          <p:cNvPr id="6" name="Content Placeholder 5"/>
          <p:cNvSpPr>
            <a:spLocks noGrp="1"/>
          </p:cNvSpPr>
          <p:nvPr>
            <p:ph sz="quarter" idx="4"/>
          </p:nvPr>
        </p:nvSpPr>
        <p:spPr>
          <a:xfrm>
            <a:off x="4629150" y="1878806"/>
            <a:ext cx="3887391" cy="2763441"/>
          </a:xfrm>
          <a:prstGeom prst="rect">
            <a:avLst/>
          </a:prstGeom>
        </p:spPr>
        <p:txBody>
          <a:bodyPr/>
          <a:lstStyle>
            <a:lvl1pPr>
              <a:defRPr>
                <a:ea typeface="微软雅黑" panose="020B0503020204020204" pitchFamily="34" charset="-122"/>
              </a:defRPr>
            </a:lvl1pPr>
            <a:lvl2pPr>
              <a:defRPr>
                <a:ea typeface="微软雅黑" panose="020B0503020204020204" pitchFamily="34" charset="-122"/>
              </a:defRPr>
            </a:lvl2pPr>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7" name="Date Placeholder 6"/>
          <p:cNvSpPr>
            <a:spLocks noGrp="1"/>
          </p:cNvSpPr>
          <p:nvPr>
            <p:ph type="dt" sz="half" idx="10"/>
          </p:nvPr>
        </p:nvSpPr>
        <p:spPr>
          <a:xfrm>
            <a:off x="628650" y="4767263"/>
            <a:ext cx="2057400" cy="274637"/>
          </a:xfrm>
          <a:prstGeom prst="rect">
            <a:avLst/>
          </a:prstGeom>
        </p:spPr>
        <p:txBody>
          <a:bodyPr/>
          <a:lstStyle>
            <a:lvl1pPr eaLnBrk="1" fontAlgn="auto" hangingPunct="1">
              <a:spcBef>
                <a:spcPts val="0"/>
              </a:spcBef>
              <a:spcAft>
                <a:spcPts val="0"/>
              </a:spcAft>
              <a:defRPr sz="1350" smtClean="0">
                <a:latin typeface="+mn-lt"/>
                <a:ea typeface="微软雅黑" panose="020B0503020204020204" pitchFamily="34" charset="-122"/>
              </a:defRPr>
            </a:lvl1pPr>
          </a:lstStyle>
          <a:p>
            <a:pPr>
              <a:defRPr/>
            </a:pPr>
            <a:fld id="{97A7F46E-DF77-43B7-B9D6-BB3739091B45}" type="datetimeFigureOut">
              <a:rPr lang="zh-CN" altLang="en-US"/>
            </a:fld>
            <a:endParaRPr lang="zh-CN" altLang="en-US" dirty="0"/>
          </a:p>
        </p:txBody>
      </p:sp>
      <p:sp>
        <p:nvSpPr>
          <p:cNvPr id="8" name="Footer Placeholder 7"/>
          <p:cNvSpPr>
            <a:spLocks noGrp="1"/>
          </p:cNvSpPr>
          <p:nvPr>
            <p:ph type="ftr" sz="quarter" idx="11"/>
          </p:nvPr>
        </p:nvSpPr>
        <p:spPr>
          <a:xfrm>
            <a:off x="3028950" y="4767263"/>
            <a:ext cx="3086100" cy="274637"/>
          </a:xfrm>
          <a:prstGeom prst="rect">
            <a:avLst/>
          </a:prstGeom>
        </p:spPr>
        <p:txBody>
          <a:bodyPr/>
          <a:lstStyle>
            <a:lvl1pPr eaLnBrk="1" fontAlgn="auto" hangingPunct="1">
              <a:spcBef>
                <a:spcPts val="0"/>
              </a:spcBef>
              <a:spcAft>
                <a:spcPts val="0"/>
              </a:spcAft>
              <a:defRPr sz="1350" dirty="0">
                <a:latin typeface="+mn-lt"/>
                <a:ea typeface="微软雅黑" panose="020B0503020204020204" pitchFamily="34" charset="-122"/>
              </a:defRPr>
            </a:lvl1pPr>
          </a:lstStyle>
          <a:p>
            <a:pPr>
              <a:defRPr/>
            </a:pPr>
            <a:endParaRPr lang="zh-CN" altLang="en-US"/>
          </a:p>
        </p:txBody>
      </p:sp>
      <p:sp>
        <p:nvSpPr>
          <p:cNvPr id="9" name="Slide Number Placeholder 8"/>
          <p:cNvSpPr>
            <a:spLocks noGrp="1"/>
          </p:cNvSpPr>
          <p:nvPr>
            <p:ph type="sldNum" sz="quarter" idx="12"/>
          </p:nvPr>
        </p:nvSpPr>
        <p:spPr>
          <a:xfrm>
            <a:off x="6457950" y="4767263"/>
            <a:ext cx="2057400" cy="274637"/>
          </a:xfrm>
          <a:prstGeom prst="rect">
            <a:avLst/>
          </a:prstGeom>
        </p:spPr>
        <p:txBody>
          <a:bodyPr vert="horz" wrap="square" lIns="91440" tIns="45720" rIns="91440" bIns="45720" numCol="1" anchor="t" anchorCtr="0" compatLnSpc="1"/>
          <a:lstStyle>
            <a:lvl1pPr eaLnBrk="1" hangingPunct="1">
              <a:defRPr>
                <a:ea typeface="微软雅黑" panose="020B0503020204020204" pitchFamily="34" charset="-122"/>
              </a:defRPr>
            </a:lvl1pPr>
          </a:lstStyle>
          <a:p>
            <a:fld id="{AAA53F22-8BFA-4145-AB55-47DB99FFFD99}" type="slidenum">
              <a:rPr lang="zh-CN" altLang="en-US"/>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7886700" cy="994172"/>
          </a:xfrm>
          <a:prstGeom prst="rect">
            <a:avLst/>
          </a:prstGeom>
        </p:spPr>
        <p:txBody>
          <a:bodyPr/>
          <a:lstStyle>
            <a:lvl1pPr>
              <a:defRPr>
                <a:ea typeface="微软雅黑" panose="020B0503020204020204" pitchFamily="34" charset="-122"/>
              </a:defRPr>
            </a:lvl1pPr>
          </a:lstStyle>
          <a:p>
            <a:r>
              <a:rPr lang="zh-CN" altLang="en-US" dirty="0" smtClean="0"/>
              <a:t>单击此处编辑母版标题样式</a:t>
            </a:r>
            <a:endParaRPr lang="en-US" dirty="0"/>
          </a:p>
        </p:txBody>
      </p:sp>
      <p:sp>
        <p:nvSpPr>
          <p:cNvPr id="3" name="Date Placeholder 2"/>
          <p:cNvSpPr>
            <a:spLocks noGrp="1"/>
          </p:cNvSpPr>
          <p:nvPr>
            <p:ph type="dt" sz="half" idx="10"/>
          </p:nvPr>
        </p:nvSpPr>
        <p:spPr>
          <a:xfrm>
            <a:off x="628650" y="4767263"/>
            <a:ext cx="2057400" cy="274637"/>
          </a:xfrm>
          <a:prstGeom prst="rect">
            <a:avLst/>
          </a:prstGeom>
        </p:spPr>
        <p:txBody>
          <a:bodyPr/>
          <a:lstStyle>
            <a:lvl1pPr eaLnBrk="1" fontAlgn="auto" hangingPunct="1">
              <a:spcBef>
                <a:spcPts val="0"/>
              </a:spcBef>
              <a:spcAft>
                <a:spcPts val="0"/>
              </a:spcAft>
              <a:defRPr sz="1350" smtClean="0">
                <a:latin typeface="+mn-lt"/>
                <a:ea typeface="微软雅黑" panose="020B0503020204020204" pitchFamily="34" charset="-122"/>
              </a:defRPr>
            </a:lvl1pPr>
          </a:lstStyle>
          <a:p>
            <a:pPr>
              <a:defRPr/>
            </a:pPr>
            <a:fld id="{B75F34B3-CF30-49FF-8230-2D2307F14466}" type="datetimeFigureOut">
              <a:rPr lang="zh-CN" altLang="en-US"/>
            </a:fld>
            <a:endParaRPr lang="zh-CN" altLang="en-US" dirty="0"/>
          </a:p>
        </p:txBody>
      </p:sp>
      <p:sp>
        <p:nvSpPr>
          <p:cNvPr id="4" name="Footer Placeholder 3"/>
          <p:cNvSpPr>
            <a:spLocks noGrp="1"/>
          </p:cNvSpPr>
          <p:nvPr>
            <p:ph type="ftr" sz="quarter" idx="11"/>
          </p:nvPr>
        </p:nvSpPr>
        <p:spPr>
          <a:xfrm>
            <a:off x="3028950" y="4767263"/>
            <a:ext cx="3086100" cy="274637"/>
          </a:xfrm>
          <a:prstGeom prst="rect">
            <a:avLst/>
          </a:prstGeom>
        </p:spPr>
        <p:txBody>
          <a:bodyPr/>
          <a:lstStyle>
            <a:lvl1pPr eaLnBrk="1" fontAlgn="auto" hangingPunct="1">
              <a:spcBef>
                <a:spcPts val="0"/>
              </a:spcBef>
              <a:spcAft>
                <a:spcPts val="0"/>
              </a:spcAft>
              <a:defRPr sz="1350" dirty="0">
                <a:latin typeface="+mn-lt"/>
                <a:ea typeface="微软雅黑" panose="020B0503020204020204" pitchFamily="34" charset="-122"/>
              </a:defRPr>
            </a:lvl1pPr>
          </a:lstStyle>
          <a:p>
            <a:pPr>
              <a:defRPr/>
            </a:pPr>
            <a:endParaRPr lang="zh-CN" altLang="en-US"/>
          </a:p>
        </p:txBody>
      </p:sp>
      <p:sp>
        <p:nvSpPr>
          <p:cNvPr id="5" name="Slide Number Placeholder 4"/>
          <p:cNvSpPr>
            <a:spLocks noGrp="1"/>
          </p:cNvSpPr>
          <p:nvPr>
            <p:ph type="sldNum" sz="quarter" idx="12"/>
          </p:nvPr>
        </p:nvSpPr>
        <p:spPr>
          <a:xfrm>
            <a:off x="6457950" y="4767263"/>
            <a:ext cx="2057400" cy="274637"/>
          </a:xfrm>
          <a:prstGeom prst="rect">
            <a:avLst/>
          </a:prstGeom>
        </p:spPr>
        <p:txBody>
          <a:bodyPr vert="horz" wrap="square" lIns="91440" tIns="45720" rIns="91440" bIns="45720" numCol="1" anchor="t" anchorCtr="0" compatLnSpc="1"/>
          <a:lstStyle>
            <a:lvl1pPr eaLnBrk="1" hangingPunct="1">
              <a:defRPr>
                <a:ea typeface="微软雅黑" panose="020B0503020204020204" pitchFamily="34" charset="-122"/>
              </a:defRPr>
            </a:lvl1pPr>
          </a:lstStyle>
          <a:p>
            <a:fld id="{DECEF3C3-C0CF-4DF7-88A6-4CD39231D551}" type="slidenum">
              <a:rPr lang="zh-CN" altLang="en-US"/>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628650" y="4767263"/>
            <a:ext cx="2057400" cy="274637"/>
          </a:xfrm>
          <a:prstGeom prst="rect">
            <a:avLst/>
          </a:prstGeom>
        </p:spPr>
        <p:txBody>
          <a:bodyPr/>
          <a:lstStyle>
            <a:lvl1pPr eaLnBrk="1" fontAlgn="auto" hangingPunct="1">
              <a:spcBef>
                <a:spcPts val="0"/>
              </a:spcBef>
              <a:spcAft>
                <a:spcPts val="0"/>
              </a:spcAft>
              <a:defRPr sz="1350" smtClean="0">
                <a:latin typeface="+mn-lt"/>
                <a:ea typeface="微软雅黑" panose="020B0503020204020204" pitchFamily="34" charset="-122"/>
              </a:defRPr>
            </a:lvl1pPr>
          </a:lstStyle>
          <a:p>
            <a:pPr>
              <a:defRPr/>
            </a:pPr>
            <a:fld id="{B188571A-3F6C-48B0-80F3-73AF143655C3}" type="datetimeFigureOut">
              <a:rPr lang="zh-CN" altLang="en-US"/>
            </a:fld>
            <a:endParaRPr lang="zh-CN" altLang="en-US" dirty="0"/>
          </a:p>
        </p:txBody>
      </p:sp>
      <p:sp>
        <p:nvSpPr>
          <p:cNvPr id="3" name="Footer Placeholder 2"/>
          <p:cNvSpPr>
            <a:spLocks noGrp="1"/>
          </p:cNvSpPr>
          <p:nvPr>
            <p:ph type="ftr" sz="quarter" idx="11"/>
          </p:nvPr>
        </p:nvSpPr>
        <p:spPr>
          <a:xfrm>
            <a:off x="3028950" y="4767263"/>
            <a:ext cx="3086100" cy="274637"/>
          </a:xfrm>
          <a:prstGeom prst="rect">
            <a:avLst/>
          </a:prstGeom>
        </p:spPr>
        <p:txBody>
          <a:bodyPr/>
          <a:lstStyle>
            <a:lvl1pPr eaLnBrk="1" fontAlgn="auto" hangingPunct="1">
              <a:spcBef>
                <a:spcPts val="0"/>
              </a:spcBef>
              <a:spcAft>
                <a:spcPts val="0"/>
              </a:spcAft>
              <a:defRPr sz="1350" dirty="0">
                <a:latin typeface="+mn-lt"/>
                <a:ea typeface="微软雅黑" panose="020B0503020204020204" pitchFamily="34" charset="-122"/>
              </a:defRPr>
            </a:lvl1pPr>
          </a:lstStyle>
          <a:p>
            <a:pPr>
              <a:defRPr/>
            </a:pPr>
            <a:endParaRPr lang="zh-CN" altLang="en-US"/>
          </a:p>
        </p:txBody>
      </p:sp>
      <p:sp>
        <p:nvSpPr>
          <p:cNvPr id="4" name="Slide Number Placeholder 3"/>
          <p:cNvSpPr>
            <a:spLocks noGrp="1"/>
          </p:cNvSpPr>
          <p:nvPr>
            <p:ph type="sldNum" sz="quarter" idx="12"/>
          </p:nvPr>
        </p:nvSpPr>
        <p:spPr>
          <a:xfrm>
            <a:off x="6457950" y="4767263"/>
            <a:ext cx="2057400" cy="274637"/>
          </a:xfrm>
          <a:prstGeom prst="rect">
            <a:avLst/>
          </a:prstGeom>
        </p:spPr>
        <p:txBody>
          <a:bodyPr vert="horz" wrap="square" lIns="91440" tIns="45720" rIns="91440" bIns="45720" numCol="1" anchor="t" anchorCtr="0" compatLnSpc="1"/>
          <a:lstStyle>
            <a:lvl1pPr eaLnBrk="1" hangingPunct="1">
              <a:defRPr>
                <a:ea typeface="微软雅黑" panose="020B0503020204020204" pitchFamily="34" charset="-122"/>
              </a:defRPr>
            </a:lvl1pPr>
          </a:lstStyle>
          <a:p>
            <a:fld id="{41CE9C92-15CF-4316-8562-DA1A8E38D543}" type="slidenum">
              <a:rPr lang="zh-CN" altLang="en-US"/>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a:prstGeom prst="rect">
            <a:avLst/>
          </a:prstGeom>
        </p:spPr>
        <p:txBody>
          <a:bodyPr anchor="b"/>
          <a:lstStyle>
            <a:lvl1pPr>
              <a:defRPr sz="2400">
                <a:ea typeface="微软雅黑" panose="020B0503020204020204" pitchFamily="34" charset="-122"/>
              </a:defRPr>
            </a:lvl1pPr>
          </a:lstStyle>
          <a:p>
            <a:r>
              <a:rPr lang="zh-CN" altLang="en-US" dirty="0" smtClean="0"/>
              <a:t>单击此处编辑母版标题样式</a:t>
            </a:r>
            <a:endParaRPr lang="en-US" dirty="0"/>
          </a:p>
        </p:txBody>
      </p:sp>
      <p:sp>
        <p:nvSpPr>
          <p:cNvPr id="3" name="Content Placeholder 2"/>
          <p:cNvSpPr>
            <a:spLocks noGrp="1"/>
          </p:cNvSpPr>
          <p:nvPr>
            <p:ph idx="1"/>
          </p:nvPr>
        </p:nvSpPr>
        <p:spPr>
          <a:xfrm>
            <a:off x="3887391" y="740569"/>
            <a:ext cx="4629150" cy="3655219"/>
          </a:xfrm>
          <a:prstGeom prst="rect">
            <a:avLst/>
          </a:prstGeom>
        </p:spPr>
        <p:txBody>
          <a:bodyPr/>
          <a:lstStyle>
            <a:lvl1pPr>
              <a:defRPr sz="2400">
                <a:ea typeface="微软雅黑" panose="020B0503020204020204" pitchFamily="34" charset="-122"/>
              </a:defRPr>
            </a:lvl1pPr>
            <a:lvl2pPr>
              <a:defRPr sz="2100">
                <a:ea typeface="微软雅黑" panose="020B0503020204020204" pitchFamily="34" charset="-122"/>
              </a:defRPr>
            </a:lvl2pPr>
            <a:lvl3pPr>
              <a:defRPr sz="1800">
                <a:ea typeface="微软雅黑" panose="020B0503020204020204" pitchFamily="34" charset="-122"/>
              </a:defRPr>
            </a:lvl3pPr>
            <a:lvl4pPr>
              <a:defRPr sz="1500">
                <a:ea typeface="微软雅黑" panose="020B0503020204020204" pitchFamily="34" charset="-122"/>
              </a:defRPr>
            </a:lvl4pPr>
            <a:lvl5pPr>
              <a:defRPr sz="1500">
                <a:ea typeface="微软雅黑" panose="020B0503020204020204" pitchFamily="34" charset="-122"/>
              </a:defRPr>
            </a:lvl5pPr>
            <a:lvl6pPr>
              <a:defRPr sz="1500"/>
            </a:lvl6pPr>
            <a:lvl7pPr>
              <a:defRPr sz="1500"/>
            </a:lvl7pPr>
            <a:lvl8pPr>
              <a:defRPr sz="1500"/>
            </a:lvl8pPr>
            <a:lvl9pPr>
              <a:defRPr sz="1500"/>
            </a:lvl9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Text Placeholder 3"/>
          <p:cNvSpPr>
            <a:spLocks noGrp="1"/>
          </p:cNvSpPr>
          <p:nvPr>
            <p:ph type="body" sz="half" idx="2"/>
          </p:nvPr>
        </p:nvSpPr>
        <p:spPr>
          <a:xfrm>
            <a:off x="629841" y="1543050"/>
            <a:ext cx="2949178" cy="2858691"/>
          </a:xfrm>
          <a:prstGeom prst="rect">
            <a:avLst/>
          </a:prstGeom>
        </p:spPr>
        <p:txBody>
          <a:bodyPr/>
          <a:lstStyle>
            <a:lvl1pPr marL="0" indent="0">
              <a:buNone/>
              <a:defRPr sz="1200">
                <a:ea typeface="微软雅黑" panose="020B0503020204020204" pitchFamily="34" charset="-122"/>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dirty="0" smtClean="0"/>
              <a:t>单击此处编辑母版文本样式</a:t>
            </a:r>
            <a:endParaRPr lang="zh-CN" altLang="en-US" dirty="0" smtClean="0"/>
          </a:p>
        </p:txBody>
      </p:sp>
      <p:sp>
        <p:nvSpPr>
          <p:cNvPr id="5" name="Date Placeholder 4"/>
          <p:cNvSpPr>
            <a:spLocks noGrp="1"/>
          </p:cNvSpPr>
          <p:nvPr>
            <p:ph type="dt" sz="half" idx="10"/>
          </p:nvPr>
        </p:nvSpPr>
        <p:spPr>
          <a:xfrm>
            <a:off x="628650" y="4767263"/>
            <a:ext cx="2057400" cy="274637"/>
          </a:xfrm>
          <a:prstGeom prst="rect">
            <a:avLst/>
          </a:prstGeom>
        </p:spPr>
        <p:txBody>
          <a:bodyPr/>
          <a:lstStyle>
            <a:lvl1pPr eaLnBrk="1" fontAlgn="auto" hangingPunct="1">
              <a:spcBef>
                <a:spcPts val="0"/>
              </a:spcBef>
              <a:spcAft>
                <a:spcPts val="0"/>
              </a:spcAft>
              <a:defRPr sz="1350" smtClean="0">
                <a:latin typeface="+mn-lt"/>
                <a:ea typeface="微软雅黑" panose="020B0503020204020204" pitchFamily="34" charset="-122"/>
              </a:defRPr>
            </a:lvl1pPr>
          </a:lstStyle>
          <a:p>
            <a:pPr>
              <a:defRPr/>
            </a:pPr>
            <a:fld id="{C1A223E1-63B1-4E0D-92EA-CA9F05877906}" type="datetimeFigureOut">
              <a:rPr lang="zh-CN" altLang="en-US"/>
            </a:fld>
            <a:endParaRPr lang="zh-CN" altLang="en-US" dirty="0"/>
          </a:p>
        </p:txBody>
      </p:sp>
      <p:sp>
        <p:nvSpPr>
          <p:cNvPr id="6" name="Footer Placeholder 5"/>
          <p:cNvSpPr>
            <a:spLocks noGrp="1"/>
          </p:cNvSpPr>
          <p:nvPr>
            <p:ph type="ftr" sz="quarter" idx="11"/>
          </p:nvPr>
        </p:nvSpPr>
        <p:spPr>
          <a:xfrm>
            <a:off x="3028950" y="4767263"/>
            <a:ext cx="3086100" cy="274637"/>
          </a:xfrm>
          <a:prstGeom prst="rect">
            <a:avLst/>
          </a:prstGeom>
        </p:spPr>
        <p:txBody>
          <a:bodyPr/>
          <a:lstStyle>
            <a:lvl1pPr eaLnBrk="1" fontAlgn="auto" hangingPunct="1">
              <a:spcBef>
                <a:spcPts val="0"/>
              </a:spcBef>
              <a:spcAft>
                <a:spcPts val="0"/>
              </a:spcAft>
              <a:defRPr sz="1350" dirty="0">
                <a:latin typeface="+mn-lt"/>
                <a:ea typeface="微软雅黑" panose="020B0503020204020204" pitchFamily="34" charset="-122"/>
              </a:defRPr>
            </a:lvl1pPr>
          </a:lstStyle>
          <a:p>
            <a:pPr>
              <a:defRPr/>
            </a:pPr>
            <a:endParaRPr lang="zh-CN" altLang="en-US"/>
          </a:p>
        </p:txBody>
      </p:sp>
      <p:sp>
        <p:nvSpPr>
          <p:cNvPr id="7" name="Slide Number Placeholder 6"/>
          <p:cNvSpPr>
            <a:spLocks noGrp="1"/>
          </p:cNvSpPr>
          <p:nvPr>
            <p:ph type="sldNum" sz="quarter" idx="12"/>
          </p:nvPr>
        </p:nvSpPr>
        <p:spPr>
          <a:xfrm>
            <a:off x="6457950" y="4767263"/>
            <a:ext cx="2057400" cy="274637"/>
          </a:xfrm>
          <a:prstGeom prst="rect">
            <a:avLst/>
          </a:prstGeom>
        </p:spPr>
        <p:txBody>
          <a:bodyPr vert="horz" wrap="square" lIns="91440" tIns="45720" rIns="91440" bIns="45720" numCol="1" anchor="t" anchorCtr="0" compatLnSpc="1"/>
          <a:lstStyle>
            <a:lvl1pPr eaLnBrk="1" hangingPunct="1">
              <a:defRPr>
                <a:ea typeface="微软雅黑" panose="020B0503020204020204" pitchFamily="34" charset="-122"/>
              </a:defRPr>
            </a:lvl1pPr>
          </a:lstStyle>
          <a:p>
            <a:fld id="{D48D263A-ED8E-4C7D-B5B5-2C4AAE332A01}" type="slidenum">
              <a:rPr lang="zh-CN" altLang="en-US"/>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a:prstGeom prst="rect">
            <a:avLst/>
          </a:prstGeom>
        </p:spPr>
        <p:txBody>
          <a:bodyPr anchor="b"/>
          <a:lstStyle>
            <a:lvl1pPr>
              <a:defRPr sz="2400">
                <a:ea typeface="微软雅黑" panose="020B0503020204020204" pitchFamily="34" charset="-122"/>
              </a:defRPr>
            </a:lvl1pPr>
          </a:lstStyle>
          <a:p>
            <a:r>
              <a:rPr lang="zh-CN" altLang="en-US" dirty="0" smtClean="0"/>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a:prstGeom prst="rect">
            <a:avLst/>
          </a:prstGeom>
        </p:spPr>
        <p:txBody>
          <a:bodyPr anchor="t"/>
          <a:lstStyle>
            <a:lvl1pPr marL="0" indent="0">
              <a:buNone/>
              <a:defRPr sz="2400">
                <a:ea typeface="微软雅黑" panose="020B0503020204020204" pitchFamily="34" charset="-122"/>
              </a:defRPr>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r>
              <a:rPr lang="zh-CN" altLang="en-US" noProof="0" dirty="0" smtClean="0"/>
              <a:t>单击图标添加图片</a:t>
            </a:r>
            <a:endParaRPr lang="en-US" noProof="0" dirty="0"/>
          </a:p>
        </p:txBody>
      </p:sp>
      <p:sp>
        <p:nvSpPr>
          <p:cNvPr id="4" name="Text Placeholder 3"/>
          <p:cNvSpPr>
            <a:spLocks noGrp="1"/>
          </p:cNvSpPr>
          <p:nvPr>
            <p:ph type="body" sz="half" idx="2"/>
          </p:nvPr>
        </p:nvSpPr>
        <p:spPr>
          <a:xfrm>
            <a:off x="629841" y="1543050"/>
            <a:ext cx="2949178" cy="2858691"/>
          </a:xfrm>
          <a:prstGeom prst="rect">
            <a:avLst/>
          </a:prstGeom>
        </p:spPr>
        <p:txBody>
          <a:bodyPr/>
          <a:lstStyle>
            <a:lvl1pPr marL="0" indent="0">
              <a:buNone/>
              <a:defRPr sz="1200">
                <a:ea typeface="微软雅黑" panose="020B0503020204020204" pitchFamily="34" charset="-122"/>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dirty="0" smtClean="0"/>
              <a:t>单击此处编辑母版文本样式</a:t>
            </a:r>
            <a:endParaRPr lang="zh-CN" altLang="en-US" dirty="0" smtClean="0"/>
          </a:p>
        </p:txBody>
      </p:sp>
      <p:sp>
        <p:nvSpPr>
          <p:cNvPr id="5" name="Date Placeholder 4"/>
          <p:cNvSpPr>
            <a:spLocks noGrp="1"/>
          </p:cNvSpPr>
          <p:nvPr>
            <p:ph type="dt" sz="half" idx="10"/>
          </p:nvPr>
        </p:nvSpPr>
        <p:spPr>
          <a:xfrm>
            <a:off x="628650" y="4767263"/>
            <a:ext cx="2057400" cy="274637"/>
          </a:xfrm>
          <a:prstGeom prst="rect">
            <a:avLst/>
          </a:prstGeom>
        </p:spPr>
        <p:txBody>
          <a:bodyPr/>
          <a:lstStyle>
            <a:lvl1pPr eaLnBrk="1" fontAlgn="auto" hangingPunct="1">
              <a:spcBef>
                <a:spcPts val="0"/>
              </a:spcBef>
              <a:spcAft>
                <a:spcPts val="0"/>
              </a:spcAft>
              <a:defRPr sz="1350" smtClean="0">
                <a:latin typeface="+mn-lt"/>
                <a:ea typeface="微软雅黑" panose="020B0503020204020204" pitchFamily="34" charset="-122"/>
              </a:defRPr>
            </a:lvl1pPr>
          </a:lstStyle>
          <a:p>
            <a:pPr>
              <a:defRPr/>
            </a:pPr>
            <a:fld id="{D76B5FFC-A4A9-4F0C-B04C-FD978C26AE25}" type="datetimeFigureOut">
              <a:rPr lang="zh-CN" altLang="en-US"/>
            </a:fld>
            <a:endParaRPr lang="zh-CN" altLang="en-US" dirty="0"/>
          </a:p>
        </p:txBody>
      </p:sp>
      <p:sp>
        <p:nvSpPr>
          <p:cNvPr id="6" name="Footer Placeholder 5"/>
          <p:cNvSpPr>
            <a:spLocks noGrp="1"/>
          </p:cNvSpPr>
          <p:nvPr>
            <p:ph type="ftr" sz="quarter" idx="11"/>
          </p:nvPr>
        </p:nvSpPr>
        <p:spPr>
          <a:xfrm>
            <a:off x="3028950" y="4767263"/>
            <a:ext cx="3086100" cy="274637"/>
          </a:xfrm>
          <a:prstGeom prst="rect">
            <a:avLst/>
          </a:prstGeom>
        </p:spPr>
        <p:txBody>
          <a:bodyPr/>
          <a:lstStyle>
            <a:lvl1pPr eaLnBrk="1" fontAlgn="auto" hangingPunct="1">
              <a:spcBef>
                <a:spcPts val="0"/>
              </a:spcBef>
              <a:spcAft>
                <a:spcPts val="0"/>
              </a:spcAft>
              <a:defRPr sz="1350" dirty="0">
                <a:latin typeface="+mn-lt"/>
                <a:ea typeface="微软雅黑" panose="020B0503020204020204" pitchFamily="34" charset="-122"/>
              </a:defRPr>
            </a:lvl1pPr>
          </a:lstStyle>
          <a:p>
            <a:pPr>
              <a:defRPr/>
            </a:pPr>
            <a:endParaRPr lang="zh-CN" altLang="en-US"/>
          </a:p>
        </p:txBody>
      </p:sp>
      <p:sp>
        <p:nvSpPr>
          <p:cNvPr id="7" name="Slide Number Placeholder 6"/>
          <p:cNvSpPr>
            <a:spLocks noGrp="1"/>
          </p:cNvSpPr>
          <p:nvPr>
            <p:ph type="sldNum" sz="quarter" idx="12"/>
          </p:nvPr>
        </p:nvSpPr>
        <p:spPr>
          <a:xfrm>
            <a:off x="6457950" y="4767263"/>
            <a:ext cx="2057400" cy="274637"/>
          </a:xfrm>
          <a:prstGeom prst="rect">
            <a:avLst/>
          </a:prstGeom>
        </p:spPr>
        <p:txBody>
          <a:bodyPr vert="horz" wrap="square" lIns="91440" tIns="45720" rIns="91440" bIns="45720" numCol="1" anchor="t" anchorCtr="0" compatLnSpc="1"/>
          <a:lstStyle>
            <a:lvl1pPr eaLnBrk="1" hangingPunct="1">
              <a:defRPr>
                <a:ea typeface="微软雅黑" panose="020B0503020204020204" pitchFamily="34" charset="-122"/>
              </a:defRPr>
            </a:lvl1pPr>
          </a:lstStyle>
          <a:p>
            <a:fld id="{B3A72456-D0DF-49FA-9C4C-FBEC85E60E81}" type="slidenum">
              <a:rPr lang="zh-CN" altLang="en-US"/>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a:xfrm>
            <a:off x="628650" y="273844"/>
            <a:ext cx="7886700" cy="994172"/>
          </a:xfrm>
          <a:prstGeom prst="rect">
            <a:avLst/>
          </a:prstGeom>
        </p:spPr>
        <p:txBody>
          <a:bodyPr/>
          <a:lstStyle>
            <a:lvl1pPr>
              <a:defRPr>
                <a:ea typeface="微软雅黑" panose="020B0503020204020204" pitchFamily="34" charset="-122"/>
              </a:defRPr>
            </a:lvl1pPr>
          </a:lstStyle>
          <a:p>
            <a:r>
              <a:rPr lang="zh-CN" altLang="en-US" dirty="0" smtClean="0"/>
              <a:t>单击此处编辑母版标题样式</a:t>
            </a:r>
            <a:endParaRPr lang="en-US" dirty="0"/>
          </a:p>
        </p:txBody>
      </p:sp>
      <p:sp>
        <p:nvSpPr>
          <p:cNvPr id="3" name="Vertical Text Placeholder 2"/>
          <p:cNvSpPr>
            <a:spLocks noGrp="1"/>
          </p:cNvSpPr>
          <p:nvPr>
            <p:ph type="body" orient="vert" idx="1"/>
          </p:nvPr>
        </p:nvSpPr>
        <p:spPr>
          <a:xfrm>
            <a:off x="628650" y="1369219"/>
            <a:ext cx="7886700" cy="3263504"/>
          </a:xfrm>
          <a:prstGeom prst="rect">
            <a:avLst/>
          </a:prstGeom>
        </p:spPr>
        <p:txBody>
          <a:bodyPr vert="eaVert"/>
          <a:lstStyle>
            <a:lvl1pPr>
              <a:defRPr>
                <a:ea typeface="微软雅黑" panose="020B0503020204020204" pitchFamily="34" charset="-122"/>
              </a:defRPr>
            </a:lvl1pPr>
            <a:lvl2pPr>
              <a:defRPr>
                <a:ea typeface="微软雅黑" panose="020B0503020204020204" pitchFamily="34" charset="-122"/>
              </a:defRPr>
            </a:lvl2pPr>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a:xfrm>
            <a:off x="628650" y="4767263"/>
            <a:ext cx="2057400" cy="274637"/>
          </a:xfrm>
          <a:prstGeom prst="rect">
            <a:avLst/>
          </a:prstGeom>
        </p:spPr>
        <p:txBody>
          <a:bodyPr/>
          <a:lstStyle>
            <a:lvl1pPr eaLnBrk="1" fontAlgn="auto" hangingPunct="1">
              <a:spcBef>
                <a:spcPts val="0"/>
              </a:spcBef>
              <a:spcAft>
                <a:spcPts val="0"/>
              </a:spcAft>
              <a:defRPr sz="1350" smtClean="0">
                <a:latin typeface="+mn-lt"/>
                <a:ea typeface="微软雅黑" panose="020B0503020204020204" pitchFamily="34" charset="-122"/>
              </a:defRPr>
            </a:lvl1pPr>
          </a:lstStyle>
          <a:p>
            <a:pPr>
              <a:defRPr/>
            </a:pPr>
            <a:fld id="{ECDE7D54-1A34-4789-BBE5-D56E065BD225}" type="datetimeFigureOut">
              <a:rPr lang="zh-CN" altLang="en-US"/>
            </a:fld>
            <a:endParaRPr lang="zh-CN" altLang="en-US" dirty="0"/>
          </a:p>
        </p:txBody>
      </p:sp>
      <p:sp>
        <p:nvSpPr>
          <p:cNvPr id="5" name="Footer Placeholder 4"/>
          <p:cNvSpPr>
            <a:spLocks noGrp="1"/>
          </p:cNvSpPr>
          <p:nvPr>
            <p:ph type="ftr" sz="quarter" idx="11"/>
          </p:nvPr>
        </p:nvSpPr>
        <p:spPr>
          <a:xfrm>
            <a:off x="3028950" y="4767263"/>
            <a:ext cx="3086100" cy="274637"/>
          </a:xfrm>
          <a:prstGeom prst="rect">
            <a:avLst/>
          </a:prstGeom>
        </p:spPr>
        <p:txBody>
          <a:bodyPr/>
          <a:lstStyle>
            <a:lvl1pPr eaLnBrk="1" fontAlgn="auto" hangingPunct="1">
              <a:spcBef>
                <a:spcPts val="0"/>
              </a:spcBef>
              <a:spcAft>
                <a:spcPts val="0"/>
              </a:spcAft>
              <a:defRPr sz="1350" dirty="0">
                <a:latin typeface="+mn-lt"/>
                <a:ea typeface="微软雅黑" panose="020B0503020204020204" pitchFamily="34" charset="-122"/>
              </a:defRPr>
            </a:lvl1pPr>
          </a:lstStyle>
          <a:p>
            <a:pPr>
              <a:defRPr/>
            </a:pPr>
            <a:endParaRPr lang="zh-CN" altLang="en-US"/>
          </a:p>
        </p:txBody>
      </p:sp>
      <p:sp>
        <p:nvSpPr>
          <p:cNvPr id="6" name="Slide Number Placeholder 5"/>
          <p:cNvSpPr>
            <a:spLocks noGrp="1"/>
          </p:cNvSpPr>
          <p:nvPr>
            <p:ph type="sldNum" sz="quarter" idx="12"/>
          </p:nvPr>
        </p:nvSpPr>
        <p:spPr>
          <a:xfrm>
            <a:off x="6457950" y="4767263"/>
            <a:ext cx="2057400" cy="274637"/>
          </a:xfrm>
          <a:prstGeom prst="rect">
            <a:avLst/>
          </a:prstGeom>
        </p:spPr>
        <p:txBody>
          <a:bodyPr vert="horz" wrap="square" lIns="91440" tIns="45720" rIns="91440" bIns="45720" numCol="1" anchor="t" anchorCtr="0" compatLnSpc="1"/>
          <a:lstStyle>
            <a:lvl1pPr eaLnBrk="1" hangingPunct="1">
              <a:defRPr>
                <a:ea typeface="微软雅黑" panose="020B0503020204020204" pitchFamily="34" charset="-122"/>
              </a:defRPr>
            </a:lvl1pPr>
          </a:lstStyle>
          <a:p>
            <a:fld id="{AD30895E-7897-4B72-A4D5-4A086836685F}" type="slidenum">
              <a:rPr lang="zh-CN" altLang="en-US"/>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a:prstGeom prst="rect">
            <a:avLst/>
          </a:prstGeom>
        </p:spPr>
        <p:txBody>
          <a:bodyPr vert="eaVert"/>
          <a:lstStyle>
            <a:lvl1pPr>
              <a:defRPr>
                <a:ea typeface="微软雅黑" panose="020B0503020204020204" pitchFamily="34" charset="-122"/>
              </a:defRPr>
            </a:lvl1pPr>
          </a:lstStyle>
          <a:p>
            <a:r>
              <a:rPr lang="zh-CN" altLang="en-US" dirty="0" smtClean="0"/>
              <a:t>单击此处编辑母版标题样式</a:t>
            </a:r>
            <a:endParaRPr lang="en-US" dirty="0"/>
          </a:p>
        </p:txBody>
      </p:sp>
      <p:sp>
        <p:nvSpPr>
          <p:cNvPr id="3" name="Vertical Text Placeholder 2"/>
          <p:cNvSpPr>
            <a:spLocks noGrp="1"/>
          </p:cNvSpPr>
          <p:nvPr>
            <p:ph type="body" orient="vert" idx="1"/>
          </p:nvPr>
        </p:nvSpPr>
        <p:spPr>
          <a:xfrm>
            <a:off x="628650" y="273844"/>
            <a:ext cx="5800725" cy="4358879"/>
          </a:xfrm>
          <a:prstGeom prst="rect">
            <a:avLst/>
          </a:prstGeom>
        </p:spPr>
        <p:txBody>
          <a:bodyPr vert="eaVert"/>
          <a:lstStyle>
            <a:lvl1pPr>
              <a:defRPr>
                <a:ea typeface="微软雅黑" panose="020B0503020204020204" pitchFamily="34" charset="-122"/>
              </a:defRPr>
            </a:lvl1pPr>
            <a:lvl2pPr>
              <a:defRPr>
                <a:ea typeface="微软雅黑" panose="020B0503020204020204" pitchFamily="34" charset="-122"/>
              </a:defRPr>
            </a:lvl2pPr>
            <a:lvl3pPr>
              <a:defRPr>
                <a:ea typeface="微软雅黑" panose="020B0503020204020204" pitchFamily="34" charset="-122"/>
              </a:defRPr>
            </a:lvl3pPr>
            <a:lvl4pPr>
              <a:defRPr>
                <a:ea typeface="微软雅黑" panose="020B0503020204020204" pitchFamily="34" charset="-122"/>
              </a:defRPr>
            </a:lvl4pPr>
            <a:lvl5pPr>
              <a:defRPr>
                <a:ea typeface="微软雅黑" panose="020B0503020204020204" pitchFamily="34" charset="-122"/>
              </a:defRPr>
            </a:lvl5p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10"/>
          </p:nvPr>
        </p:nvSpPr>
        <p:spPr>
          <a:xfrm>
            <a:off x="628650" y="4767263"/>
            <a:ext cx="2057400" cy="274637"/>
          </a:xfrm>
          <a:prstGeom prst="rect">
            <a:avLst/>
          </a:prstGeom>
        </p:spPr>
        <p:txBody>
          <a:bodyPr/>
          <a:lstStyle>
            <a:lvl1pPr eaLnBrk="1" fontAlgn="auto" hangingPunct="1">
              <a:spcBef>
                <a:spcPts val="0"/>
              </a:spcBef>
              <a:spcAft>
                <a:spcPts val="0"/>
              </a:spcAft>
              <a:defRPr sz="1350" smtClean="0">
                <a:latin typeface="+mn-lt"/>
                <a:ea typeface="微软雅黑" panose="020B0503020204020204" pitchFamily="34" charset="-122"/>
              </a:defRPr>
            </a:lvl1pPr>
          </a:lstStyle>
          <a:p>
            <a:pPr>
              <a:defRPr/>
            </a:pPr>
            <a:fld id="{2CF99E48-8F3D-4358-B110-7EA48AB7155A}" type="datetimeFigureOut">
              <a:rPr lang="zh-CN" altLang="en-US"/>
            </a:fld>
            <a:endParaRPr lang="zh-CN" altLang="en-US" dirty="0"/>
          </a:p>
        </p:txBody>
      </p:sp>
      <p:sp>
        <p:nvSpPr>
          <p:cNvPr id="5" name="Footer Placeholder 4"/>
          <p:cNvSpPr>
            <a:spLocks noGrp="1"/>
          </p:cNvSpPr>
          <p:nvPr>
            <p:ph type="ftr" sz="quarter" idx="11"/>
          </p:nvPr>
        </p:nvSpPr>
        <p:spPr>
          <a:xfrm>
            <a:off x="3028950" y="4767263"/>
            <a:ext cx="3086100" cy="274637"/>
          </a:xfrm>
          <a:prstGeom prst="rect">
            <a:avLst/>
          </a:prstGeom>
        </p:spPr>
        <p:txBody>
          <a:bodyPr/>
          <a:lstStyle>
            <a:lvl1pPr eaLnBrk="1" fontAlgn="auto" hangingPunct="1">
              <a:spcBef>
                <a:spcPts val="0"/>
              </a:spcBef>
              <a:spcAft>
                <a:spcPts val="0"/>
              </a:spcAft>
              <a:defRPr sz="1350" dirty="0">
                <a:latin typeface="+mn-lt"/>
                <a:ea typeface="微软雅黑" panose="020B0503020204020204" pitchFamily="34" charset="-122"/>
              </a:defRPr>
            </a:lvl1pPr>
          </a:lstStyle>
          <a:p>
            <a:pPr>
              <a:defRPr/>
            </a:pPr>
            <a:endParaRPr lang="zh-CN" altLang="en-US"/>
          </a:p>
        </p:txBody>
      </p:sp>
      <p:sp>
        <p:nvSpPr>
          <p:cNvPr id="6" name="Slide Number Placeholder 5"/>
          <p:cNvSpPr>
            <a:spLocks noGrp="1"/>
          </p:cNvSpPr>
          <p:nvPr>
            <p:ph type="sldNum" sz="quarter" idx="12"/>
          </p:nvPr>
        </p:nvSpPr>
        <p:spPr>
          <a:xfrm>
            <a:off x="6457950" y="4767263"/>
            <a:ext cx="2057400" cy="274637"/>
          </a:xfrm>
          <a:prstGeom prst="rect">
            <a:avLst/>
          </a:prstGeom>
        </p:spPr>
        <p:txBody>
          <a:bodyPr vert="horz" wrap="square" lIns="91440" tIns="45720" rIns="91440" bIns="45720" numCol="1" anchor="t" anchorCtr="0" compatLnSpc="1"/>
          <a:lstStyle>
            <a:lvl1pPr eaLnBrk="1" hangingPunct="1">
              <a:defRPr>
                <a:ea typeface="微软雅黑" panose="020B0503020204020204" pitchFamily="34" charset="-122"/>
              </a:defRPr>
            </a:lvl1pPr>
          </a:lstStyle>
          <a:p>
            <a:fld id="{2B610F1B-4F20-4C96-92AC-6394C9480677}" type="slidenum">
              <a:rPr lang="zh-CN" altLang="en-US"/>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iming>
    <p:tnLst>
      <p:par>
        <p:cTn id="1" dur="indefinite" restart="never" nodeType="tmRoot"/>
      </p:par>
    </p:tnLst>
  </p:timing>
  <p:txStyles>
    <p:titleStyle>
      <a:lvl1pPr algn="l" defTabSz="685800" rtl="0" fontAlgn="base">
        <a:lnSpc>
          <a:spcPct val="90000"/>
        </a:lnSpc>
        <a:spcBef>
          <a:spcPct val="0"/>
        </a:spcBef>
        <a:spcAft>
          <a:spcPct val="0"/>
        </a:spcAft>
        <a:defRPr sz="3300" kern="1200">
          <a:solidFill>
            <a:schemeClr val="tx1"/>
          </a:solidFill>
          <a:latin typeface="+mj-lt"/>
          <a:ea typeface="+mj-ea"/>
          <a:cs typeface="+mj-cs"/>
        </a:defRPr>
      </a:lvl1pPr>
      <a:lvl2pPr algn="l" defTabSz="685800" rtl="0" fontAlgn="base">
        <a:lnSpc>
          <a:spcPct val="90000"/>
        </a:lnSpc>
        <a:spcBef>
          <a:spcPct val="0"/>
        </a:spcBef>
        <a:spcAft>
          <a:spcPct val="0"/>
        </a:spcAft>
        <a:defRPr sz="3300">
          <a:solidFill>
            <a:schemeClr val="tx1"/>
          </a:solidFill>
          <a:latin typeface="方正正黑简体" pitchFamily="2" charset="-122"/>
          <a:ea typeface="方正正黑简体" pitchFamily="2" charset="-122"/>
        </a:defRPr>
      </a:lvl2pPr>
      <a:lvl3pPr algn="l" defTabSz="685800" rtl="0" fontAlgn="base">
        <a:lnSpc>
          <a:spcPct val="90000"/>
        </a:lnSpc>
        <a:spcBef>
          <a:spcPct val="0"/>
        </a:spcBef>
        <a:spcAft>
          <a:spcPct val="0"/>
        </a:spcAft>
        <a:defRPr sz="3300">
          <a:solidFill>
            <a:schemeClr val="tx1"/>
          </a:solidFill>
          <a:latin typeface="方正正黑简体" pitchFamily="2" charset="-122"/>
          <a:ea typeface="方正正黑简体" pitchFamily="2" charset="-122"/>
        </a:defRPr>
      </a:lvl3pPr>
      <a:lvl4pPr algn="l" defTabSz="685800" rtl="0" fontAlgn="base">
        <a:lnSpc>
          <a:spcPct val="90000"/>
        </a:lnSpc>
        <a:spcBef>
          <a:spcPct val="0"/>
        </a:spcBef>
        <a:spcAft>
          <a:spcPct val="0"/>
        </a:spcAft>
        <a:defRPr sz="3300">
          <a:solidFill>
            <a:schemeClr val="tx1"/>
          </a:solidFill>
          <a:latin typeface="方正正黑简体" pitchFamily="2" charset="-122"/>
          <a:ea typeface="方正正黑简体" pitchFamily="2" charset="-122"/>
        </a:defRPr>
      </a:lvl4pPr>
      <a:lvl5pPr algn="l" defTabSz="685800" rtl="0" fontAlgn="base">
        <a:lnSpc>
          <a:spcPct val="90000"/>
        </a:lnSpc>
        <a:spcBef>
          <a:spcPct val="0"/>
        </a:spcBef>
        <a:spcAft>
          <a:spcPct val="0"/>
        </a:spcAft>
        <a:defRPr sz="3300">
          <a:solidFill>
            <a:schemeClr val="tx1"/>
          </a:solidFill>
          <a:latin typeface="方正正黑简体" pitchFamily="2" charset="-122"/>
          <a:ea typeface="方正正黑简体" pitchFamily="2" charset="-122"/>
        </a:defRPr>
      </a:lvl5pPr>
      <a:lvl6pPr marL="457200" algn="l" defTabSz="685800" rtl="0" fontAlgn="base">
        <a:lnSpc>
          <a:spcPct val="90000"/>
        </a:lnSpc>
        <a:spcBef>
          <a:spcPct val="0"/>
        </a:spcBef>
        <a:spcAft>
          <a:spcPct val="0"/>
        </a:spcAft>
        <a:defRPr sz="3300">
          <a:solidFill>
            <a:schemeClr val="tx1"/>
          </a:solidFill>
          <a:latin typeface="方正正黑简体" pitchFamily="2" charset="-122"/>
          <a:ea typeface="方正正黑简体" pitchFamily="2" charset="-122"/>
        </a:defRPr>
      </a:lvl6pPr>
      <a:lvl7pPr marL="914400" algn="l" defTabSz="685800" rtl="0" fontAlgn="base">
        <a:lnSpc>
          <a:spcPct val="90000"/>
        </a:lnSpc>
        <a:spcBef>
          <a:spcPct val="0"/>
        </a:spcBef>
        <a:spcAft>
          <a:spcPct val="0"/>
        </a:spcAft>
        <a:defRPr sz="3300">
          <a:solidFill>
            <a:schemeClr val="tx1"/>
          </a:solidFill>
          <a:latin typeface="方正正黑简体" pitchFamily="2" charset="-122"/>
          <a:ea typeface="方正正黑简体" pitchFamily="2" charset="-122"/>
        </a:defRPr>
      </a:lvl7pPr>
      <a:lvl8pPr marL="1371600" algn="l" defTabSz="685800" rtl="0" fontAlgn="base">
        <a:lnSpc>
          <a:spcPct val="90000"/>
        </a:lnSpc>
        <a:spcBef>
          <a:spcPct val="0"/>
        </a:spcBef>
        <a:spcAft>
          <a:spcPct val="0"/>
        </a:spcAft>
        <a:defRPr sz="3300">
          <a:solidFill>
            <a:schemeClr val="tx1"/>
          </a:solidFill>
          <a:latin typeface="方正正黑简体" pitchFamily="2" charset="-122"/>
          <a:ea typeface="方正正黑简体" pitchFamily="2" charset="-122"/>
        </a:defRPr>
      </a:lvl8pPr>
      <a:lvl9pPr marL="1828800" algn="l" defTabSz="685800" rtl="0" fontAlgn="base">
        <a:lnSpc>
          <a:spcPct val="90000"/>
        </a:lnSpc>
        <a:spcBef>
          <a:spcPct val="0"/>
        </a:spcBef>
        <a:spcAft>
          <a:spcPct val="0"/>
        </a:spcAft>
        <a:defRPr sz="3300">
          <a:solidFill>
            <a:schemeClr val="tx1"/>
          </a:solidFill>
          <a:latin typeface="方正正黑简体" pitchFamily="2" charset="-122"/>
          <a:ea typeface="方正正黑简体" pitchFamily="2" charset="-122"/>
        </a:defRPr>
      </a:lvl9pPr>
    </p:titleStyle>
    <p:bodyStyle>
      <a:lvl1pPr marL="171450" indent="-171450" algn="l" defTabSz="685800" rtl="0" fontAlgn="base">
        <a:lnSpc>
          <a:spcPct val="90000"/>
        </a:lnSpc>
        <a:spcBef>
          <a:spcPts val="750"/>
        </a:spcBef>
        <a:spcAft>
          <a:spcPct val="0"/>
        </a:spcAft>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fontAlgn="base">
        <a:lnSpc>
          <a:spcPct val="90000"/>
        </a:lnSpc>
        <a:spcBef>
          <a:spcPts val="375"/>
        </a:spcBef>
        <a:spcAft>
          <a:spcPct val="0"/>
        </a:spcAft>
        <a:buFont typeface="Arial" panose="020B0604020202020204" pitchFamily="34" charset="0"/>
        <a:buChar char="•"/>
        <a:defRPr kern="1200">
          <a:solidFill>
            <a:schemeClr val="tx1"/>
          </a:solidFill>
          <a:latin typeface="+mn-lt"/>
          <a:ea typeface="+mn-ea"/>
          <a:cs typeface="+mn-cs"/>
        </a:defRPr>
      </a:lvl2pPr>
      <a:lvl3pPr marL="857250" indent="-171450" algn="l" defTabSz="685800" rtl="0" fontAlgn="base">
        <a:lnSpc>
          <a:spcPct val="90000"/>
        </a:lnSpc>
        <a:spcBef>
          <a:spcPts val="375"/>
        </a:spcBef>
        <a:spcAft>
          <a:spcPct val="0"/>
        </a:spcAft>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fontAlgn="base">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4pPr>
      <a:lvl5pPr marL="1543050" indent="-171450" algn="l" defTabSz="685800" rtl="0" fontAlgn="base">
        <a:lnSpc>
          <a:spcPct val="90000"/>
        </a:lnSpc>
        <a:spcBef>
          <a:spcPts val="375"/>
        </a:spcBef>
        <a:spcAft>
          <a:spcPct val="0"/>
        </a:spcAft>
        <a:buFont typeface="Arial" panose="020B0604020202020204" pitchFamily="34" charset="0"/>
        <a:buChar char="•"/>
        <a:defRPr sz="13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xml"/><Relationship Id="rId1" Type="http://schemas.openxmlformats.org/officeDocument/2006/relationships/image" Target="../media/image3.emf"/></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1.xml"/><Relationship Id="rId2" Type="http://schemas.openxmlformats.org/officeDocument/2006/relationships/image" Target="../media/image3.emf"/><Relationship Id="rId1" Type="http://schemas.openxmlformats.org/officeDocument/2006/relationships/image" Target="../media/image5.emf"/></Relationships>
</file>

<file path=ppt/slides/_rels/slide12.xml.rels><?xml version="1.0" encoding="UTF-8" standalone="yes"?>
<Relationships xmlns="http://schemas.openxmlformats.org/package/2006/relationships"><Relationship Id="rId7" Type="http://schemas.openxmlformats.org/officeDocument/2006/relationships/notesSlide" Target="../notesSlides/notesSlide12.xml"/><Relationship Id="rId6" Type="http://schemas.openxmlformats.org/officeDocument/2006/relationships/slideLayout" Target="../slideLayouts/slideLayout1.xml"/><Relationship Id="rId5" Type="http://schemas.openxmlformats.org/officeDocument/2006/relationships/image" Target="../media/image9.jpeg"/><Relationship Id="rId4" Type="http://schemas.openxmlformats.org/officeDocument/2006/relationships/image" Target="../media/image8.jpeg"/><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image" Target="../media/image3.emf"/></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1.xml"/><Relationship Id="rId1" Type="http://schemas.openxmlformats.org/officeDocument/2006/relationships/image" Target="../media/image3.emf"/></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image" Target="../media/image3.emf"/></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image" Target="../media/image3.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1.xml"/><Relationship Id="rId2" Type="http://schemas.openxmlformats.org/officeDocument/2006/relationships/image" Target="../media/image4.jpeg"/><Relationship Id="rId1" Type="http://schemas.openxmlformats.org/officeDocument/2006/relationships/image" Target="../media/image3.emf"/></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image" Target="../media/image3.emf"/></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xml"/><Relationship Id="rId1" Type="http://schemas.openxmlformats.org/officeDocument/2006/relationships/image" Target="../media/image3.emf"/></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4" name="文本框 213"/>
          <p:cNvSpPr txBox="1">
            <a:spLocks noChangeArrowheads="1"/>
          </p:cNvSpPr>
          <p:nvPr/>
        </p:nvSpPr>
        <p:spPr bwMode="auto">
          <a:xfrm>
            <a:off x="1757363" y="1968500"/>
            <a:ext cx="5529262" cy="14452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4400" b="1">
                <a:solidFill>
                  <a:schemeClr val="bg1"/>
                </a:solidFill>
                <a:latin typeface="方正正纤黑简体" charset="0"/>
                <a:ea typeface="方正正纤黑简体" charset="0"/>
              </a:rPr>
              <a:t>爪爪识别</a:t>
            </a:r>
            <a:endParaRPr lang="zh-CN" altLang="en-US" sz="4400" b="1">
              <a:solidFill>
                <a:schemeClr val="bg1"/>
              </a:solidFill>
              <a:latin typeface="方正正纤黑简体" charset="0"/>
              <a:ea typeface="方正正纤黑简体" charset="0"/>
            </a:endParaRPr>
          </a:p>
          <a:p>
            <a:pPr algn="ctr" eaLnBrk="1" hangingPunct="1"/>
            <a:endParaRPr lang="zh-CN" altLang="en-US" sz="4400" b="1">
              <a:solidFill>
                <a:schemeClr val="bg1"/>
              </a:solidFill>
              <a:latin typeface="方正正纤黑简体" pitchFamily="2" charset="-122"/>
              <a:ea typeface="方正正纤黑简体" pitchFamily="2" charset="-122"/>
            </a:endParaRPr>
          </a:p>
        </p:txBody>
      </p:sp>
      <p:sp>
        <p:nvSpPr>
          <p:cNvPr id="216" name="文本框 215"/>
          <p:cNvSpPr txBox="1"/>
          <p:nvPr/>
        </p:nvSpPr>
        <p:spPr>
          <a:xfrm>
            <a:off x="2147888" y="3405234"/>
            <a:ext cx="2370137" cy="1337945"/>
          </a:xfrm>
          <a:prstGeom prst="rect">
            <a:avLst/>
          </a:prstGeom>
          <a:noFill/>
        </p:spPr>
        <p:txBody>
          <a:bodyPr>
            <a:spAutoFit/>
          </a:bodyPr>
          <a:lstStyle/>
          <a:p>
            <a:pPr algn="ctr" eaLnBrk="1" fontAlgn="auto" hangingPunct="1">
              <a:spcBef>
                <a:spcPts val="0"/>
              </a:spcBef>
              <a:spcAft>
                <a:spcPts val="0"/>
              </a:spcAft>
              <a:defRPr/>
            </a:pPr>
            <a:r>
              <a:rPr lang="zh-CN" altLang="en-US" sz="1350" dirty="0">
                <a:solidFill>
                  <a:schemeClr val="bg1"/>
                </a:solidFill>
                <a:latin typeface="+mn-lt"/>
                <a:ea typeface="+mn-ea"/>
              </a:rPr>
              <a:t>答辩学生：谢太俊</a:t>
            </a:r>
            <a:endParaRPr lang="zh-CN" altLang="en-US" sz="1350" dirty="0">
              <a:solidFill>
                <a:schemeClr val="bg1"/>
              </a:solidFill>
              <a:latin typeface="+mn-lt"/>
              <a:ea typeface="+mn-ea"/>
            </a:endParaRPr>
          </a:p>
          <a:p>
            <a:pPr algn="ctr" eaLnBrk="1" fontAlgn="auto" hangingPunct="1">
              <a:spcBef>
                <a:spcPts val="0"/>
              </a:spcBef>
              <a:spcAft>
                <a:spcPts val="0"/>
              </a:spcAft>
              <a:defRPr/>
            </a:pPr>
            <a:r>
              <a:rPr lang="zh-CN" altLang="en-US" sz="1350" dirty="0">
                <a:solidFill>
                  <a:schemeClr val="bg1"/>
                </a:solidFill>
                <a:latin typeface="+mn-lt"/>
                <a:ea typeface="+mn-ea"/>
              </a:rPr>
              <a:t>                 </a:t>
            </a:r>
            <a:r>
              <a:rPr lang="zh-CN" altLang="en-US" sz="1350" dirty="0">
                <a:solidFill>
                  <a:schemeClr val="bg1"/>
                </a:solidFill>
                <a:latin typeface="方正正黑简体" charset="0"/>
                <a:ea typeface="方正正黑简体" charset="0"/>
              </a:rPr>
              <a:t>孙小燕</a:t>
            </a:r>
            <a:endParaRPr lang="zh-CN" altLang="en-US" sz="1350" dirty="0">
              <a:solidFill>
                <a:schemeClr val="bg1"/>
              </a:solidFill>
              <a:latin typeface="方正正黑简体" charset="0"/>
              <a:ea typeface="方正正黑简体" charset="0"/>
            </a:endParaRPr>
          </a:p>
          <a:p>
            <a:pPr algn="ctr" eaLnBrk="1" fontAlgn="auto" hangingPunct="1">
              <a:spcBef>
                <a:spcPts val="0"/>
              </a:spcBef>
              <a:spcAft>
                <a:spcPts val="0"/>
              </a:spcAft>
              <a:defRPr/>
            </a:pPr>
            <a:r>
              <a:rPr lang="zh-CN" altLang="en-US" sz="1350" dirty="0">
                <a:solidFill>
                  <a:schemeClr val="bg1"/>
                </a:solidFill>
                <a:latin typeface="+mn-lt"/>
                <a:ea typeface="+mn-ea"/>
                <a:sym typeface="+mn-ea"/>
              </a:rPr>
              <a:t>	   刘弘炜</a:t>
            </a:r>
            <a:endParaRPr lang="zh-CN" altLang="en-US" sz="1350" dirty="0">
              <a:solidFill>
                <a:schemeClr val="bg1"/>
              </a:solidFill>
              <a:latin typeface="方正正黑简体" charset="0"/>
              <a:ea typeface="方正正黑简体" charset="0"/>
            </a:endParaRPr>
          </a:p>
          <a:p>
            <a:pPr algn="ctr" eaLnBrk="1" fontAlgn="auto" hangingPunct="1">
              <a:spcBef>
                <a:spcPts val="0"/>
              </a:spcBef>
              <a:spcAft>
                <a:spcPts val="0"/>
              </a:spcAft>
              <a:defRPr/>
            </a:pPr>
            <a:r>
              <a:rPr lang="zh-CN" altLang="en-US" sz="1350" dirty="0">
                <a:solidFill>
                  <a:schemeClr val="bg1"/>
                </a:solidFill>
                <a:latin typeface="+mn-lt"/>
                <a:ea typeface="+mn-ea"/>
                <a:sym typeface="+mn-ea"/>
              </a:rPr>
              <a:t>	兰馨</a:t>
            </a:r>
            <a:endParaRPr lang="zh-CN" altLang="en-US" sz="1350" dirty="0">
              <a:solidFill>
                <a:schemeClr val="bg1"/>
              </a:solidFill>
              <a:latin typeface="+mn-lt"/>
              <a:ea typeface="+mn-ea"/>
            </a:endParaRPr>
          </a:p>
          <a:p>
            <a:pPr algn="ctr" eaLnBrk="1" fontAlgn="auto" hangingPunct="1">
              <a:spcBef>
                <a:spcPts val="0"/>
              </a:spcBef>
              <a:spcAft>
                <a:spcPts val="0"/>
              </a:spcAft>
              <a:defRPr/>
            </a:pPr>
            <a:r>
              <a:rPr lang="zh-CN" altLang="en-US" sz="1350" dirty="0">
                <a:solidFill>
                  <a:schemeClr val="bg1"/>
                </a:solidFill>
                <a:latin typeface="方正正黑简体" charset="0"/>
                <a:ea typeface="方正正黑简体" charset="0"/>
                <a:sym typeface="+mn-ea"/>
              </a:rPr>
              <a:t>	熊祎</a:t>
            </a:r>
            <a:endParaRPr lang="zh-CN" altLang="en-US" sz="1350" dirty="0">
              <a:solidFill>
                <a:schemeClr val="bg1"/>
              </a:solidFill>
              <a:latin typeface="+mn-lt"/>
              <a:ea typeface="+mn-ea"/>
            </a:endParaRPr>
          </a:p>
          <a:p>
            <a:pPr algn="ctr" eaLnBrk="1" fontAlgn="auto" hangingPunct="1">
              <a:spcBef>
                <a:spcPts val="0"/>
              </a:spcBef>
              <a:spcAft>
                <a:spcPts val="0"/>
              </a:spcAft>
              <a:defRPr/>
            </a:pPr>
            <a:r>
              <a:rPr lang="zh-CN" altLang="en-US" sz="1350" dirty="0">
                <a:solidFill>
                  <a:schemeClr val="bg1"/>
                </a:solidFill>
                <a:latin typeface="方正正黑简体" charset="0"/>
                <a:ea typeface="方正正黑简体" charset="0"/>
                <a:sym typeface="+mn-ea"/>
              </a:rPr>
              <a:t>	李航</a:t>
            </a:r>
            <a:endParaRPr lang="zh-CN" altLang="en-US" sz="1350" dirty="0">
              <a:solidFill>
                <a:schemeClr val="bg1"/>
              </a:solidFill>
              <a:latin typeface="+mn-lt"/>
              <a:ea typeface="+mn-ea"/>
            </a:endParaRPr>
          </a:p>
        </p:txBody>
      </p:sp>
      <p:sp>
        <p:nvSpPr>
          <p:cNvPr id="217" name="文本框 216"/>
          <p:cNvSpPr txBox="1"/>
          <p:nvPr/>
        </p:nvSpPr>
        <p:spPr>
          <a:xfrm>
            <a:off x="4656138" y="3405234"/>
            <a:ext cx="2371725" cy="922020"/>
          </a:xfrm>
          <a:prstGeom prst="rect">
            <a:avLst/>
          </a:prstGeom>
          <a:noFill/>
        </p:spPr>
        <p:txBody>
          <a:bodyPr>
            <a:spAutoFit/>
          </a:bodyPr>
          <a:lstStyle/>
          <a:p>
            <a:pPr algn="ctr" eaLnBrk="1" fontAlgn="auto" hangingPunct="1">
              <a:spcBef>
                <a:spcPts val="0"/>
              </a:spcBef>
              <a:spcAft>
                <a:spcPts val="0"/>
              </a:spcAft>
              <a:defRPr/>
            </a:pPr>
            <a:r>
              <a:rPr lang="zh-CN" altLang="en-US" sz="1350" dirty="0">
                <a:solidFill>
                  <a:schemeClr val="bg1"/>
                </a:solidFill>
                <a:latin typeface="+mn-lt"/>
                <a:ea typeface="+mn-ea"/>
              </a:rPr>
              <a:t>指导老师：</a:t>
            </a:r>
            <a:r>
              <a:rPr lang="zh-CN" altLang="en-US" sz="1350" dirty="0">
                <a:solidFill>
                  <a:schemeClr val="bg1"/>
                </a:solidFill>
                <a:latin typeface="+mn-lt"/>
                <a:ea typeface="+mn-ea"/>
                <a:sym typeface="+mn-ea"/>
              </a:rPr>
              <a:t>田军</a:t>
            </a:r>
            <a:endParaRPr lang="zh-CN" altLang="en-US" sz="1350" dirty="0">
              <a:solidFill>
                <a:schemeClr val="bg1"/>
              </a:solidFill>
              <a:latin typeface="+mn-lt"/>
              <a:ea typeface="+mn-ea"/>
              <a:sym typeface="+mn-ea"/>
            </a:endParaRPr>
          </a:p>
          <a:p>
            <a:pPr algn="ctr" eaLnBrk="1" fontAlgn="auto" hangingPunct="1">
              <a:spcBef>
                <a:spcPts val="0"/>
              </a:spcBef>
              <a:spcAft>
                <a:spcPts val="0"/>
              </a:spcAft>
              <a:defRPr/>
            </a:pPr>
            <a:r>
              <a:rPr lang="zh-CN" altLang="en-US" sz="1350" dirty="0">
                <a:solidFill>
                  <a:schemeClr val="bg1"/>
                </a:solidFill>
                <a:latin typeface="Arial" panose="020B0604020202020204" pitchFamily="34" charset="0"/>
                <a:ea typeface="+mn-ea"/>
                <a:sym typeface="+mn-ea"/>
              </a:rPr>
              <a:t>	       </a:t>
            </a:r>
            <a:r>
              <a:rPr lang="zh-CN" altLang="en-US" sz="1350" dirty="0">
                <a:solidFill>
                  <a:schemeClr val="bg1"/>
                </a:solidFill>
                <a:latin typeface="+mn-lt"/>
                <a:ea typeface="+mn-ea"/>
                <a:sym typeface="+mn-ea"/>
              </a:rPr>
              <a:t>陈东祥</a:t>
            </a:r>
            <a:endParaRPr lang="zh-CN" altLang="en-US" sz="1350" dirty="0">
              <a:solidFill>
                <a:schemeClr val="bg1"/>
              </a:solidFill>
              <a:latin typeface="+mn-lt"/>
              <a:ea typeface="+mn-ea"/>
              <a:sym typeface="+mn-ea"/>
            </a:endParaRPr>
          </a:p>
          <a:p>
            <a:pPr algn="ctr" eaLnBrk="1" fontAlgn="auto" hangingPunct="1">
              <a:spcBef>
                <a:spcPts val="0"/>
              </a:spcBef>
              <a:spcAft>
                <a:spcPts val="0"/>
              </a:spcAft>
              <a:defRPr/>
            </a:pPr>
            <a:r>
              <a:rPr lang="zh-CN" altLang="en-US" sz="1350" dirty="0">
                <a:solidFill>
                  <a:schemeClr val="bg1"/>
                </a:solidFill>
                <a:latin typeface="+mn-lt"/>
                <a:ea typeface="+mn-ea"/>
              </a:rPr>
              <a:t>	</a:t>
            </a:r>
            <a:endParaRPr lang="zh-CN" altLang="en-US" sz="1350" dirty="0">
              <a:solidFill>
                <a:schemeClr val="bg1"/>
              </a:solidFill>
              <a:latin typeface="+mn-lt"/>
              <a:ea typeface="+mn-ea"/>
            </a:endParaRPr>
          </a:p>
          <a:p>
            <a:pPr algn="ctr" eaLnBrk="1" fontAlgn="auto" hangingPunct="1">
              <a:spcBef>
                <a:spcPts val="0"/>
              </a:spcBef>
              <a:spcAft>
                <a:spcPts val="0"/>
              </a:spcAft>
              <a:defRPr/>
            </a:pPr>
            <a:r>
              <a:rPr lang="zh-CN" altLang="en-US" sz="1350" dirty="0">
                <a:solidFill>
                  <a:schemeClr val="bg1"/>
                </a:solidFill>
                <a:latin typeface="+mn-lt"/>
                <a:ea typeface="+mn-ea"/>
              </a:rPr>
              <a:t>	</a:t>
            </a:r>
            <a:endParaRPr lang="zh-CN" altLang="en-US" sz="1350" dirty="0">
              <a:solidFill>
                <a:schemeClr val="bg1"/>
              </a:solidFill>
              <a:latin typeface="+mn-lt"/>
              <a:ea typeface="+mn-ea"/>
            </a:endParaRPr>
          </a:p>
        </p:txBody>
      </p:sp>
      <p:sp>
        <p:nvSpPr>
          <p:cNvPr id="218" name="矩形 217"/>
          <p:cNvSpPr/>
          <p:nvPr/>
        </p:nvSpPr>
        <p:spPr>
          <a:xfrm>
            <a:off x="2727325" y="2787650"/>
            <a:ext cx="896938" cy="8255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solidFill>
                <a:schemeClr val="bg1"/>
              </a:solidFill>
            </a:endParaRPr>
          </a:p>
        </p:txBody>
      </p:sp>
      <p:sp>
        <p:nvSpPr>
          <p:cNvPr id="219" name="矩形 218"/>
          <p:cNvSpPr/>
          <p:nvPr/>
        </p:nvSpPr>
        <p:spPr>
          <a:xfrm>
            <a:off x="3624263" y="2787650"/>
            <a:ext cx="896937" cy="82550"/>
          </a:xfrm>
          <a:prstGeom prst="rect">
            <a:avLst/>
          </a:pr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solidFill>
                <a:schemeClr val="bg1"/>
              </a:solidFill>
            </a:endParaRPr>
          </a:p>
        </p:txBody>
      </p:sp>
      <p:sp>
        <p:nvSpPr>
          <p:cNvPr id="220" name="矩形 219"/>
          <p:cNvSpPr/>
          <p:nvPr/>
        </p:nvSpPr>
        <p:spPr>
          <a:xfrm>
            <a:off x="4521200" y="2792413"/>
            <a:ext cx="896938" cy="8255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solidFill>
                <a:schemeClr val="bg1"/>
              </a:solidFill>
            </a:endParaRPr>
          </a:p>
        </p:txBody>
      </p:sp>
      <p:sp>
        <p:nvSpPr>
          <p:cNvPr id="221" name="矩形 220"/>
          <p:cNvSpPr/>
          <p:nvPr/>
        </p:nvSpPr>
        <p:spPr>
          <a:xfrm>
            <a:off x="5418138" y="2794000"/>
            <a:ext cx="896937" cy="84138"/>
          </a:xfrm>
          <a:prstGeom prst="rect">
            <a:avLst/>
          </a:prstGeom>
          <a:solidFill>
            <a:schemeClr val="bg1">
              <a:lumMod val="95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solidFill>
                <a:schemeClr val="bg1"/>
              </a:solidFill>
            </a:endParaRPr>
          </a:p>
        </p:txBody>
      </p:sp>
      <p:grpSp>
        <p:nvGrpSpPr>
          <p:cNvPr id="222" name="组合 221"/>
          <p:cNvGrpSpPr/>
          <p:nvPr/>
        </p:nvGrpSpPr>
        <p:grpSpPr bwMode="auto">
          <a:xfrm>
            <a:off x="3954463" y="708025"/>
            <a:ext cx="1128712" cy="1130300"/>
            <a:chOff x="1928879" y="1944350"/>
            <a:chExt cx="1129689" cy="1129689"/>
          </a:xfrm>
        </p:grpSpPr>
        <p:sp>
          <p:nvSpPr>
            <p:cNvPr id="223" name="椭圆 222"/>
            <p:cNvSpPr/>
            <p:nvPr/>
          </p:nvSpPr>
          <p:spPr>
            <a:xfrm>
              <a:off x="1928879" y="1944350"/>
              <a:ext cx="1129689" cy="1129689"/>
            </a:xfrm>
            <a:prstGeom prst="ellipse">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solidFill>
                  <a:schemeClr val="bg1"/>
                </a:solidFill>
              </a:endParaRPr>
            </a:p>
          </p:txBody>
        </p:sp>
        <p:sp>
          <p:nvSpPr>
            <p:cNvPr id="224" name="Freeform 7"/>
            <p:cNvSpPr>
              <a:spLocks noEditPoints="1"/>
            </p:cNvSpPr>
            <p:nvPr/>
          </p:nvSpPr>
          <p:spPr bwMode="auto">
            <a:xfrm>
              <a:off x="2108421" y="2226772"/>
              <a:ext cx="751538" cy="615617"/>
            </a:xfrm>
            <a:custGeom>
              <a:avLst/>
              <a:gdLst>
                <a:gd name="T0" fmla="*/ 310 w 563"/>
                <a:gd name="T1" fmla="*/ 372 h 461"/>
                <a:gd name="T2" fmla="*/ 321 w 563"/>
                <a:gd name="T3" fmla="*/ 370 h 461"/>
                <a:gd name="T4" fmla="*/ 552 w 563"/>
                <a:gd name="T5" fmla="*/ 248 h 461"/>
                <a:gd name="T6" fmla="*/ 559 w 563"/>
                <a:gd name="T7" fmla="*/ 226 h 461"/>
                <a:gd name="T8" fmla="*/ 537 w 563"/>
                <a:gd name="T9" fmla="*/ 220 h 461"/>
                <a:gd name="T10" fmla="*/ 311 w 563"/>
                <a:gd name="T11" fmla="*/ 339 h 461"/>
                <a:gd name="T12" fmla="*/ 59 w 563"/>
                <a:gd name="T13" fmla="*/ 285 h 461"/>
                <a:gd name="T14" fmla="*/ 38 w 563"/>
                <a:gd name="T15" fmla="*/ 253 h 461"/>
                <a:gd name="T16" fmla="*/ 71 w 563"/>
                <a:gd name="T17" fmla="*/ 232 h 461"/>
                <a:gd name="T18" fmla="*/ 313 w 563"/>
                <a:gd name="T19" fmla="*/ 283 h 461"/>
                <a:gd name="T20" fmla="*/ 321 w 563"/>
                <a:gd name="T21" fmla="*/ 281 h 461"/>
                <a:gd name="T22" fmla="*/ 552 w 563"/>
                <a:gd name="T23" fmla="*/ 159 h 461"/>
                <a:gd name="T24" fmla="*/ 559 w 563"/>
                <a:gd name="T25" fmla="*/ 138 h 461"/>
                <a:gd name="T26" fmla="*/ 537 w 563"/>
                <a:gd name="T27" fmla="*/ 131 h 461"/>
                <a:gd name="T28" fmla="*/ 310 w 563"/>
                <a:gd name="T29" fmla="*/ 251 h 461"/>
                <a:gd name="T30" fmla="*/ 59 w 563"/>
                <a:gd name="T31" fmla="*/ 197 h 461"/>
                <a:gd name="T32" fmla="*/ 38 w 563"/>
                <a:gd name="T33" fmla="*/ 164 h 461"/>
                <a:gd name="T34" fmla="*/ 71 w 563"/>
                <a:gd name="T35" fmla="*/ 143 h 461"/>
                <a:gd name="T36" fmla="*/ 298 w 563"/>
                <a:gd name="T37" fmla="*/ 191 h 461"/>
                <a:gd name="T38" fmla="*/ 306 w 563"/>
                <a:gd name="T39" fmla="*/ 189 h 461"/>
                <a:gd name="T40" fmla="*/ 538 w 563"/>
                <a:gd name="T41" fmla="*/ 69 h 461"/>
                <a:gd name="T42" fmla="*/ 535 w 563"/>
                <a:gd name="T43" fmla="*/ 48 h 461"/>
                <a:gd name="T44" fmla="*/ 310 w 563"/>
                <a:gd name="T45" fmla="*/ 4 h 461"/>
                <a:gd name="T46" fmla="*/ 249 w 563"/>
                <a:gd name="T47" fmla="*/ 12 h 461"/>
                <a:gd name="T48" fmla="*/ 41 w 563"/>
                <a:gd name="T49" fmla="*/ 114 h 461"/>
                <a:gd name="T50" fmla="*/ 33 w 563"/>
                <a:gd name="T51" fmla="*/ 119 h 461"/>
                <a:gd name="T52" fmla="*/ 7 w 563"/>
                <a:gd name="T53" fmla="*/ 157 h 461"/>
                <a:gd name="T54" fmla="*/ 25 w 563"/>
                <a:gd name="T55" fmla="*/ 214 h 461"/>
                <a:gd name="T56" fmla="*/ 7 w 563"/>
                <a:gd name="T57" fmla="*/ 246 h 461"/>
                <a:gd name="T58" fmla="*/ 25 w 563"/>
                <a:gd name="T59" fmla="*/ 303 h 461"/>
                <a:gd name="T60" fmla="*/ 7 w 563"/>
                <a:gd name="T61" fmla="*/ 335 h 461"/>
                <a:gd name="T62" fmla="*/ 52 w 563"/>
                <a:gd name="T63" fmla="*/ 405 h 461"/>
                <a:gd name="T64" fmla="*/ 311 w 563"/>
                <a:gd name="T65" fmla="*/ 460 h 461"/>
                <a:gd name="T66" fmla="*/ 321 w 563"/>
                <a:gd name="T67" fmla="*/ 459 h 461"/>
                <a:gd name="T68" fmla="*/ 552 w 563"/>
                <a:gd name="T69" fmla="*/ 337 h 461"/>
                <a:gd name="T70" fmla="*/ 559 w 563"/>
                <a:gd name="T71" fmla="*/ 315 h 461"/>
                <a:gd name="T72" fmla="*/ 537 w 563"/>
                <a:gd name="T73" fmla="*/ 308 h 461"/>
                <a:gd name="T74" fmla="*/ 310 w 563"/>
                <a:gd name="T75" fmla="*/ 428 h 461"/>
                <a:gd name="T76" fmla="*/ 59 w 563"/>
                <a:gd name="T77" fmla="*/ 374 h 461"/>
                <a:gd name="T78" fmla="*/ 38 w 563"/>
                <a:gd name="T79" fmla="*/ 341 h 461"/>
                <a:gd name="T80" fmla="*/ 71 w 563"/>
                <a:gd name="T81" fmla="*/ 320 h 461"/>
                <a:gd name="T82" fmla="*/ 310 w 563"/>
                <a:gd name="T83" fmla="*/ 372 h 461"/>
                <a:gd name="T84" fmla="*/ 296 w 563"/>
                <a:gd name="T85" fmla="*/ 57 h 461"/>
                <a:gd name="T86" fmla="*/ 404 w 563"/>
                <a:gd name="T87" fmla="*/ 78 h 461"/>
                <a:gd name="T88" fmla="*/ 357 w 563"/>
                <a:gd name="T89" fmla="*/ 101 h 461"/>
                <a:gd name="T90" fmla="*/ 249 w 563"/>
                <a:gd name="T91" fmla="*/ 79 h 461"/>
                <a:gd name="T92" fmla="*/ 296 w 563"/>
                <a:gd name="T93" fmla="*/ 57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3" h="461">
                  <a:moveTo>
                    <a:pt x="310" y="372"/>
                  </a:moveTo>
                  <a:cubicBezTo>
                    <a:pt x="314" y="372"/>
                    <a:pt x="318" y="371"/>
                    <a:pt x="321" y="370"/>
                  </a:cubicBezTo>
                  <a:cubicBezTo>
                    <a:pt x="552" y="248"/>
                    <a:pt x="552" y="248"/>
                    <a:pt x="552" y="248"/>
                  </a:cubicBezTo>
                  <a:cubicBezTo>
                    <a:pt x="560" y="244"/>
                    <a:pt x="563" y="234"/>
                    <a:pt x="559" y="226"/>
                  </a:cubicBezTo>
                  <a:cubicBezTo>
                    <a:pt x="555" y="218"/>
                    <a:pt x="545" y="215"/>
                    <a:pt x="537" y="220"/>
                  </a:cubicBezTo>
                  <a:cubicBezTo>
                    <a:pt x="311" y="339"/>
                    <a:pt x="311" y="339"/>
                    <a:pt x="311" y="339"/>
                  </a:cubicBezTo>
                  <a:cubicBezTo>
                    <a:pt x="59" y="285"/>
                    <a:pt x="59" y="285"/>
                    <a:pt x="59" y="285"/>
                  </a:cubicBezTo>
                  <a:cubicBezTo>
                    <a:pt x="44" y="282"/>
                    <a:pt x="35" y="268"/>
                    <a:pt x="38" y="253"/>
                  </a:cubicBezTo>
                  <a:cubicBezTo>
                    <a:pt x="41" y="238"/>
                    <a:pt x="56" y="228"/>
                    <a:pt x="71" y="232"/>
                  </a:cubicBezTo>
                  <a:cubicBezTo>
                    <a:pt x="71" y="232"/>
                    <a:pt x="313" y="283"/>
                    <a:pt x="313" y="283"/>
                  </a:cubicBezTo>
                  <a:cubicBezTo>
                    <a:pt x="316" y="283"/>
                    <a:pt x="318" y="283"/>
                    <a:pt x="321" y="281"/>
                  </a:cubicBezTo>
                  <a:cubicBezTo>
                    <a:pt x="552" y="159"/>
                    <a:pt x="552" y="159"/>
                    <a:pt x="552" y="159"/>
                  </a:cubicBezTo>
                  <a:cubicBezTo>
                    <a:pt x="560" y="155"/>
                    <a:pt x="563" y="146"/>
                    <a:pt x="559" y="138"/>
                  </a:cubicBezTo>
                  <a:cubicBezTo>
                    <a:pt x="555" y="130"/>
                    <a:pt x="545" y="127"/>
                    <a:pt x="537" y="131"/>
                  </a:cubicBezTo>
                  <a:cubicBezTo>
                    <a:pt x="310" y="251"/>
                    <a:pt x="310" y="251"/>
                    <a:pt x="310" y="251"/>
                  </a:cubicBezTo>
                  <a:cubicBezTo>
                    <a:pt x="59" y="197"/>
                    <a:pt x="59" y="197"/>
                    <a:pt x="59" y="197"/>
                  </a:cubicBezTo>
                  <a:cubicBezTo>
                    <a:pt x="44" y="194"/>
                    <a:pt x="35" y="179"/>
                    <a:pt x="38" y="164"/>
                  </a:cubicBezTo>
                  <a:cubicBezTo>
                    <a:pt x="41" y="149"/>
                    <a:pt x="56" y="140"/>
                    <a:pt x="71" y="143"/>
                  </a:cubicBezTo>
                  <a:cubicBezTo>
                    <a:pt x="71" y="143"/>
                    <a:pt x="297" y="191"/>
                    <a:pt x="298" y="191"/>
                  </a:cubicBezTo>
                  <a:cubicBezTo>
                    <a:pt x="301" y="191"/>
                    <a:pt x="303" y="191"/>
                    <a:pt x="306" y="189"/>
                  </a:cubicBezTo>
                  <a:cubicBezTo>
                    <a:pt x="306" y="189"/>
                    <a:pt x="538" y="69"/>
                    <a:pt x="538" y="69"/>
                  </a:cubicBezTo>
                  <a:cubicBezTo>
                    <a:pt x="554" y="61"/>
                    <a:pt x="553" y="51"/>
                    <a:pt x="535" y="48"/>
                  </a:cubicBezTo>
                  <a:cubicBezTo>
                    <a:pt x="310" y="4"/>
                    <a:pt x="310" y="4"/>
                    <a:pt x="310" y="4"/>
                  </a:cubicBezTo>
                  <a:cubicBezTo>
                    <a:pt x="292" y="0"/>
                    <a:pt x="265" y="4"/>
                    <a:pt x="249" y="12"/>
                  </a:cubicBezTo>
                  <a:cubicBezTo>
                    <a:pt x="41" y="114"/>
                    <a:pt x="41" y="114"/>
                    <a:pt x="41" y="114"/>
                  </a:cubicBezTo>
                  <a:cubicBezTo>
                    <a:pt x="38" y="116"/>
                    <a:pt x="35" y="118"/>
                    <a:pt x="33" y="119"/>
                  </a:cubicBezTo>
                  <a:cubicBezTo>
                    <a:pt x="20" y="128"/>
                    <a:pt x="10" y="141"/>
                    <a:pt x="7" y="157"/>
                  </a:cubicBezTo>
                  <a:cubicBezTo>
                    <a:pt x="2" y="179"/>
                    <a:pt x="10" y="200"/>
                    <a:pt x="25" y="214"/>
                  </a:cubicBezTo>
                  <a:cubicBezTo>
                    <a:pt x="16" y="222"/>
                    <a:pt x="9" y="233"/>
                    <a:pt x="7" y="246"/>
                  </a:cubicBezTo>
                  <a:cubicBezTo>
                    <a:pt x="2" y="268"/>
                    <a:pt x="10" y="289"/>
                    <a:pt x="25" y="303"/>
                  </a:cubicBezTo>
                  <a:cubicBezTo>
                    <a:pt x="16" y="311"/>
                    <a:pt x="9" y="322"/>
                    <a:pt x="7" y="335"/>
                  </a:cubicBezTo>
                  <a:cubicBezTo>
                    <a:pt x="0" y="367"/>
                    <a:pt x="20" y="399"/>
                    <a:pt x="52" y="405"/>
                  </a:cubicBezTo>
                  <a:cubicBezTo>
                    <a:pt x="52" y="405"/>
                    <a:pt x="310" y="461"/>
                    <a:pt x="311" y="460"/>
                  </a:cubicBezTo>
                  <a:cubicBezTo>
                    <a:pt x="314" y="460"/>
                    <a:pt x="318" y="460"/>
                    <a:pt x="321" y="459"/>
                  </a:cubicBezTo>
                  <a:cubicBezTo>
                    <a:pt x="552" y="337"/>
                    <a:pt x="552" y="337"/>
                    <a:pt x="552" y="337"/>
                  </a:cubicBezTo>
                  <a:cubicBezTo>
                    <a:pt x="560" y="332"/>
                    <a:pt x="563" y="323"/>
                    <a:pt x="559" y="315"/>
                  </a:cubicBezTo>
                  <a:cubicBezTo>
                    <a:pt x="555" y="307"/>
                    <a:pt x="545" y="304"/>
                    <a:pt x="537" y="308"/>
                  </a:cubicBezTo>
                  <a:cubicBezTo>
                    <a:pt x="310" y="428"/>
                    <a:pt x="310" y="428"/>
                    <a:pt x="310" y="428"/>
                  </a:cubicBezTo>
                  <a:cubicBezTo>
                    <a:pt x="59" y="374"/>
                    <a:pt x="59" y="374"/>
                    <a:pt x="59" y="374"/>
                  </a:cubicBezTo>
                  <a:cubicBezTo>
                    <a:pt x="44" y="371"/>
                    <a:pt x="35" y="356"/>
                    <a:pt x="38" y="341"/>
                  </a:cubicBezTo>
                  <a:cubicBezTo>
                    <a:pt x="41" y="327"/>
                    <a:pt x="56" y="317"/>
                    <a:pt x="71" y="320"/>
                  </a:cubicBezTo>
                  <a:cubicBezTo>
                    <a:pt x="71" y="320"/>
                    <a:pt x="309" y="372"/>
                    <a:pt x="310" y="372"/>
                  </a:cubicBezTo>
                  <a:close/>
                  <a:moveTo>
                    <a:pt x="296" y="57"/>
                  </a:moveTo>
                  <a:cubicBezTo>
                    <a:pt x="404" y="78"/>
                    <a:pt x="404" y="78"/>
                    <a:pt x="404" y="78"/>
                  </a:cubicBezTo>
                  <a:cubicBezTo>
                    <a:pt x="357" y="101"/>
                    <a:pt x="357" y="101"/>
                    <a:pt x="357" y="101"/>
                  </a:cubicBezTo>
                  <a:cubicBezTo>
                    <a:pt x="249" y="79"/>
                    <a:pt x="249" y="79"/>
                    <a:pt x="249" y="79"/>
                  </a:cubicBezTo>
                  <a:lnTo>
                    <a:pt x="296" y="57"/>
                  </a:lnTo>
                  <a:close/>
                </a:path>
              </a:pathLst>
            </a:custGeom>
            <a:solidFill>
              <a:schemeClr val="bg1"/>
            </a:solidFill>
            <a:ln>
              <a:noFill/>
            </a:ln>
          </p:spPr>
          <p:txBody>
            <a:bodyPr/>
            <a:lstStyle/>
            <a:p>
              <a:pPr eaLnBrk="1" fontAlgn="auto" hangingPunct="1">
                <a:spcBef>
                  <a:spcPts val="0"/>
                </a:spcBef>
                <a:spcAft>
                  <a:spcPts val="0"/>
                </a:spcAft>
                <a:defRPr/>
              </a:pPr>
              <a:endParaRPr lang="zh-CN" altLang="en-US" sz="1350">
                <a:solidFill>
                  <a:schemeClr val="bg1"/>
                </a:solidFill>
                <a:latin typeface="+mn-lt"/>
                <a:ea typeface="+mn-ea"/>
              </a:endParaRPr>
            </a:p>
          </p:txBody>
        </p:sp>
      </p:grpSp>
    </p:spTree>
  </p:cSld>
  <p:clrMapOvr>
    <a:masterClrMapping/>
  </p:clrMapOvr>
  <p:transition spd="med"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22"/>
                                        </p:tgtEl>
                                        <p:attrNameLst>
                                          <p:attrName>style.visibility</p:attrName>
                                        </p:attrNameLst>
                                      </p:cBhvr>
                                      <p:to>
                                        <p:strVal val="visible"/>
                                      </p:to>
                                    </p:set>
                                    <p:anim calcmode="lin" valueType="num">
                                      <p:cBhvr>
                                        <p:cTn id="7" dur="250" fill="hold"/>
                                        <p:tgtEl>
                                          <p:spTgt spid="222"/>
                                        </p:tgtEl>
                                        <p:attrNameLst>
                                          <p:attrName>ppt_w</p:attrName>
                                        </p:attrNameLst>
                                      </p:cBhvr>
                                      <p:tavLst>
                                        <p:tav tm="0">
                                          <p:val>
                                            <p:fltVal val="0"/>
                                          </p:val>
                                        </p:tav>
                                        <p:tav tm="100000">
                                          <p:val>
                                            <p:strVal val="#ppt_w"/>
                                          </p:val>
                                        </p:tav>
                                      </p:tavLst>
                                    </p:anim>
                                    <p:anim calcmode="lin" valueType="num">
                                      <p:cBhvr>
                                        <p:cTn id="8" dur="250" fill="hold"/>
                                        <p:tgtEl>
                                          <p:spTgt spid="222"/>
                                        </p:tgtEl>
                                        <p:attrNameLst>
                                          <p:attrName>ppt_h</p:attrName>
                                        </p:attrNameLst>
                                      </p:cBhvr>
                                      <p:tavLst>
                                        <p:tav tm="0">
                                          <p:val>
                                            <p:fltVal val="0"/>
                                          </p:val>
                                        </p:tav>
                                        <p:tav tm="100000">
                                          <p:val>
                                            <p:strVal val="#ppt_h"/>
                                          </p:val>
                                        </p:tav>
                                      </p:tavLst>
                                    </p:anim>
                                    <p:animEffect transition="in" filter="fade">
                                      <p:cBhvr>
                                        <p:cTn id="9" dur="250"/>
                                        <p:tgtEl>
                                          <p:spTgt spid="222"/>
                                        </p:tgtEl>
                                      </p:cBhvr>
                                    </p:animEffect>
                                  </p:childTnLst>
                                </p:cTn>
                              </p:par>
                              <p:par>
                                <p:cTn id="10" presetID="6" presetClass="emph" presetSubtype="0" decel="100000" fill="hold" nodeType="withEffect">
                                  <p:stCondLst>
                                    <p:cond delay="200"/>
                                  </p:stCondLst>
                                  <p:childTnLst>
                                    <p:animScale>
                                      <p:cBhvr>
                                        <p:cTn id="11" dur="250" fill="hold"/>
                                        <p:tgtEl>
                                          <p:spTgt spid="222"/>
                                        </p:tgtEl>
                                      </p:cBhvr>
                                      <p:by x="110000" y="110000"/>
                                    </p:animScale>
                                  </p:childTnLst>
                                </p:cTn>
                              </p:par>
                              <p:par>
                                <p:cTn id="12" presetID="6" presetClass="emph" presetSubtype="0" decel="100000" fill="hold" nodeType="withEffect">
                                  <p:stCondLst>
                                    <p:cond delay="400"/>
                                  </p:stCondLst>
                                  <p:childTnLst>
                                    <p:animScale>
                                      <p:cBhvr>
                                        <p:cTn id="13" dur="250" fill="hold"/>
                                        <p:tgtEl>
                                          <p:spTgt spid="222"/>
                                        </p:tgtEl>
                                      </p:cBhvr>
                                      <p:by x="91000" y="91000"/>
                                    </p:animScale>
                                  </p:childTnLst>
                                </p:cTn>
                              </p:par>
                            </p:childTnLst>
                          </p:cTn>
                        </p:par>
                        <p:par>
                          <p:cTn id="14" fill="hold">
                            <p:stCondLst>
                              <p:cond delay="500"/>
                            </p:stCondLst>
                            <p:childTnLst>
                              <p:par>
                                <p:cTn id="15" presetID="17" presetClass="entr" presetSubtype="1" fill="hold" grpId="0" nodeType="afterEffect">
                                  <p:stCondLst>
                                    <p:cond delay="0"/>
                                  </p:stCondLst>
                                  <p:iterate type="lt">
                                    <p:tmPct val="40000"/>
                                  </p:iterate>
                                  <p:childTnLst>
                                    <p:set>
                                      <p:cBhvr>
                                        <p:cTn id="16" dur="1" fill="hold">
                                          <p:stCondLst>
                                            <p:cond delay="0"/>
                                          </p:stCondLst>
                                        </p:cTn>
                                        <p:tgtEl>
                                          <p:spTgt spid="214"/>
                                        </p:tgtEl>
                                        <p:attrNameLst>
                                          <p:attrName>style.visibility</p:attrName>
                                        </p:attrNameLst>
                                      </p:cBhvr>
                                      <p:to>
                                        <p:strVal val="visible"/>
                                      </p:to>
                                    </p:set>
                                    <p:anim calcmode="lin" valueType="num">
                                      <p:cBhvr>
                                        <p:cTn id="17" dur="250" fill="hold"/>
                                        <p:tgtEl>
                                          <p:spTgt spid="214"/>
                                        </p:tgtEl>
                                        <p:attrNameLst>
                                          <p:attrName>ppt_x</p:attrName>
                                        </p:attrNameLst>
                                      </p:cBhvr>
                                      <p:tavLst>
                                        <p:tav tm="0">
                                          <p:val>
                                            <p:strVal val="#ppt_x"/>
                                          </p:val>
                                        </p:tav>
                                        <p:tav tm="100000">
                                          <p:val>
                                            <p:strVal val="#ppt_x"/>
                                          </p:val>
                                        </p:tav>
                                      </p:tavLst>
                                    </p:anim>
                                    <p:anim calcmode="lin" valueType="num">
                                      <p:cBhvr>
                                        <p:cTn id="18" dur="250" fill="hold"/>
                                        <p:tgtEl>
                                          <p:spTgt spid="214"/>
                                        </p:tgtEl>
                                        <p:attrNameLst>
                                          <p:attrName>ppt_y</p:attrName>
                                        </p:attrNameLst>
                                      </p:cBhvr>
                                      <p:tavLst>
                                        <p:tav tm="0">
                                          <p:val>
                                            <p:strVal val="#ppt_y-#ppt_h/2"/>
                                          </p:val>
                                        </p:tav>
                                        <p:tav tm="100000">
                                          <p:val>
                                            <p:strVal val="#ppt_y"/>
                                          </p:val>
                                        </p:tav>
                                      </p:tavLst>
                                    </p:anim>
                                    <p:anim calcmode="lin" valueType="num">
                                      <p:cBhvr>
                                        <p:cTn id="19" dur="250" fill="hold"/>
                                        <p:tgtEl>
                                          <p:spTgt spid="214"/>
                                        </p:tgtEl>
                                        <p:attrNameLst>
                                          <p:attrName>ppt_w</p:attrName>
                                        </p:attrNameLst>
                                      </p:cBhvr>
                                      <p:tavLst>
                                        <p:tav tm="0">
                                          <p:val>
                                            <p:strVal val="#ppt_w"/>
                                          </p:val>
                                        </p:tav>
                                        <p:tav tm="100000">
                                          <p:val>
                                            <p:strVal val="#ppt_w"/>
                                          </p:val>
                                        </p:tav>
                                      </p:tavLst>
                                    </p:anim>
                                    <p:anim calcmode="lin" valueType="num">
                                      <p:cBhvr>
                                        <p:cTn id="20" dur="250" fill="hold"/>
                                        <p:tgtEl>
                                          <p:spTgt spid="214"/>
                                        </p:tgtEl>
                                        <p:attrNameLst>
                                          <p:attrName>ppt_h</p:attrName>
                                        </p:attrNameLst>
                                      </p:cBhvr>
                                      <p:tavLst>
                                        <p:tav tm="0">
                                          <p:val>
                                            <p:fltVal val="0"/>
                                          </p:val>
                                        </p:tav>
                                        <p:tav tm="100000">
                                          <p:val>
                                            <p:strVal val="#ppt_h"/>
                                          </p:val>
                                        </p:tav>
                                      </p:tavLst>
                                    </p:anim>
                                  </p:childTnLst>
                                </p:cTn>
                              </p:par>
                              <p:par>
                                <p:cTn id="21" presetID="2" presetClass="entr" presetSubtype="2" decel="66600" fill="hold" grpId="0" nodeType="withEffect">
                                  <p:stCondLst>
                                    <p:cond delay="500"/>
                                  </p:stCondLst>
                                  <p:childTnLst>
                                    <p:set>
                                      <p:cBhvr>
                                        <p:cTn id="22" dur="1" fill="hold">
                                          <p:stCondLst>
                                            <p:cond delay="0"/>
                                          </p:stCondLst>
                                        </p:cTn>
                                        <p:tgtEl>
                                          <p:spTgt spid="219"/>
                                        </p:tgtEl>
                                        <p:attrNameLst>
                                          <p:attrName>style.visibility</p:attrName>
                                        </p:attrNameLst>
                                      </p:cBhvr>
                                      <p:to>
                                        <p:strVal val="visible"/>
                                      </p:to>
                                    </p:set>
                                    <p:anim calcmode="lin" valueType="num">
                                      <p:cBhvr additive="base">
                                        <p:cTn id="23" dur="400" fill="hold"/>
                                        <p:tgtEl>
                                          <p:spTgt spid="219"/>
                                        </p:tgtEl>
                                        <p:attrNameLst>
                                          <p:attrName>ppt_x</p:attrName>
                                        </p:attrNameLst>
                                      </p:cBhvr>
                                      <p:tavLst>
                                        <p:tav tm="0">
                                          <p:val>
                                            <p:strVal val="1+#ppt_w/2"/>
                                          </p:val>
                                        </p:tav>
                                        <p:tav tm="100000">
                                          <p:val>
                                            <p:strVal val="#ppt_x"/>
                                          </p:val>
                                        </p:tav>
                                      </p:tavLst>
                                    </p:anim>
                                    <p:anim calcmode="lin" valueType="num">
                                      <p:cBhvr additive="base">
                                        <p:cTn id="24" dur="400" fill="hold"/>
                                        <p:tgtEl>
                                          <p:spTgt spid="219"/>
                                        </p:tgtEl>
                                        <p:attrNameLst>
                                          <p:attrName>ppt_y</p:attrName>
                                        </p:attrNameLst>
                                      </p:cBhvr>
                                      <p:tavLst>
                                        <p:tav tm="0">
                                          <p:val>
                                            <p:strVal val="#ppt_y"/>
                                          </p:val>
                                        </p:tav>
                                        <p:tav tm="100000">
                                          <p:val>
                                            <p:strVal val="#ppt_y"/>
                                          </p:val>
                                        </p:tav>
                                      </p:tavLst>
                                    </p:anim>
                                  </p:childTnLst>
                                </p:cTn>
                              </p:par>
                              <p:par>
                                <p:cTn id="25" presetID="2" presetClass="entr" presetSubtype="8" decel="66600" fill="hold" grpId="0" nodeType="withEffect">
                                  <p:stCondLst>
                                    <p:cond delay="500"/>
                                  </p:stCondLst>
                                  <p:childTnLst>
                                    <p:set>
                                      <p:cBhvr>
                                        <p:cTn id="26" dur="1" fill="hold">
                                          <p:stCondLst>
                                            <p:cond delay="0"/>
                                          </p:stCondLst>
                                        </p:cTn>
                                        <p:tgtEl>
                                          <p:spTgt spid="220"/>
                                        </p:tgtEl>
                                        <p:attrNameLst>
                                          <p:attrName>style.visibility</p:attrName>
                                        </p:attrNameLst>
                                      </p:cBhvr>
                                      <p:to>
                                        <p:strVal val="visible"/>
                                      </p:to>
                                    </p:set>
                                    <p:anim calcmode="lin" valueType="num">
                                      <p:cBhvr additive="base">
                                        <p:cTn id="27" dur="400" fill="hold"/>
                                        <p:tgtEl>
                                          <p:spTgt spid="220"/>
                                        </p:tgtEl>
                                        <p:attrNameLst>
                                          <p:attrName>ppt_x</p:attrName>
                                        </p:attrNameLst>
                                      </p:cBhvr>
                                      <p:tavLst>
                                        <p:tav tm="0">
                                          <p:val>
                                            <p:strVal val="0-#ppt_w/2"/>
                                          </p:val>
                                        </p:tav>
                                        <p:tav tm="100000">
                                          <p:val>
                                            <p:strVal val="#ppt_x"/>
                                          </p:val>
                                        </p:tav>
                                      </p:tavLst>
                                    </p:anim>
                                    <p:anim calcmode="lin" valueType="num">
                                      <p:cBhvr additive="base">
                                        <p:cTn id="28" dur="400" fill="hold"/>
                                        <p:tgtEl>
                                          <p:spTgt spid="220"/>
                                        </p:tgtEl>
                                        <p:attrNameLst>
                                          <p:attrName>ppt_y</p:attrName>
                                        </p:attrNameLst>
                                      </p:cBhvr>
                                      <p:tavLst>
                                        <p:tav tm="0">
                                          <p:val>
                                            <p:strVal val="#ppt_y"/>
                                          </p:val>
                                        </p:tav>
                                        <p:tav tm="100000">
                                          <p:val>
                                            <p:strVal val="#ppt_y"/>
                                          </p:val>
                                        </p:tav>
                                      </p:tavLst>
                                    </p:anim>
                                  </p:childTnLst>
                                </p:cTn>
                              </p:par>
                              <p:par>
                                <p:cTn id="29" presetID="2" presetClass="entr" presetSubtype="8" decel="66600" fill="hold" grpId="0" nodeType="withEffect">
                                  <p:stCondLst>
                                    <p:cond delay="900"/>
                                  </p:stCondLst>
                                  <p:childTnLst>
                                    <p:set>
                                      <p:cBhvr>
                                        <p:cTn id="30" dur="1" fill="hold">
                                          <p:stCondLst>
                                            <p:cond delay="0"/>
                                          </p:stCondLst>
                                        </p:cTn>
                                        <p:tgtEl>
                                          <p:spTgt spid="221"/>
                                        </p:tgtEl>
                                        <p:attrNameLst>
                                          <p:attrName>style.visibility</p:attrName>
                                        </p:attrNameLst>
                                      </p:cBhvr>
                                      <p:to>
                                        <p:strVal val="visible"/>
                                      </p:to>
                                    </p:set>
                                    <p:anim calcmode="lin" valueType="num">
                                      <p:cBhvr additive="base">
                                        <p:cTn id="31" dur="400" fill="hold"/>
                                        <p:tgtEl>
                                          <p:spTgt spid="221"/>
                                        </p:tgtEl>
                                        <p:attrNameLst>
                                          <p:attrName>ppt_x</p:attrName>
                                        </p:attrNameLst>
                                      </p:cBhvr>
                                      <p:tavLst>
                                        <p:tav tm="0">
                                          <p:val>
                                            <p:strVal val="0-#ppt_w/2"/>
                                          </p:val>
                                        </p:tav>
                                        <p:tav tm="100000">
                                          <p:val>
                                            <p:strVal val="#ppt_x"/>
                                          </p:val>
                                        </p:tav>
                                      </p:tavLst>
                                    </p:anim>
                                    <p:anim calcmode="lin" valueType="num">
                                      <p:cBhvr additive="base">
                                        <p:cTn id="32" dur="400" fill="hold"/>
                                        <p:tgtEl>
                                          <p:spTgt spid="221"/>
                                        </p:tgtEl>
                                        <p:attrNameLst>
                                          <p:attrName>ppt_y</p:attrName>
                                        </p:attrNameLst>
                                      </p:cBhvr>
                                      <p:tavLst>
                                        <p:tav tm="0">
                                          <p:val>
                                            <p:strVal val="#ppt_y"/>
                                          </p:val>
                                        </p:tav>
                                        <p:tav tm="100000">
                                          <p:val>
                                            <p:strVal val="#ppt_y"/>
                                          </p:val>
                                        </p:tav>
                                      </p:tavLst>
                                    </p:anim>
                                  </p:childTnLst>
                                </p:cTn>
                              </p:par>
                              <p:par>
                                <p:cTn id="33" presetID="2" presetClass="entr" presetSubtype="2" decel="66600" fill="hold" grpId="0" nodeType="withEffect">
                                  <p:stCondLst>
                                    <p:cond delay="900"/>
                                  </p:stCondLst>
                                  <p:childTnLst>
                                    <p:set>
                                      <p:cBhvr>
                                        <p:cTn id="34" dur="1" fill="hold">
                                          <p:stCondLst>
                                            <p:cond delay="0"/>
                                          </p:stCondLst>
                                        </p:cTn>
                                        <p:tgtEl>
                                          <p:spTgt spid="218"/>
                                        </p:tgtEl>
                                        <p:attrNameLst>
                                          <p:attrName>style.visibility</p:attrName>
                                        </p:attrNameLst>
                                      </p:cBhvr>
                                      <p:to>
                                        <p:strVal val="visible"/>
                                      </p:to>
                                    </p:set>
                                    <p:anim calcmode="lin" valueType="num">
                                      <p:cBhvr additive="base">
                                        <p:cTn id="35" dur="400" fill="hold"/>
                                        <p:tgtEl>
                                          <p:spTgt spid="218"/>
                                        </p:tgtEl>
                                        <p:attrNameLst>
                                          <p:attrName>ppt_x</p:attrName>
                                        </p:attrNameLst>
                                      </p:cBhvr>
                                      <p:tavLst>
                                        <p:tav tm="0">
                                          <p:val>
                                            <p:strVal val="1+#ppt_w/2"/>
                                          </p:val>
                                        </p:tav>
                                        <p:tav tm="100000">
                                          <p:val>
                                            <p:strVal val="#ppt_x"/>
                                          </p:val>
                                        </p:tav>
                                      </p:tavLst>
                                    </p:anim>
                                    <p:anim calcmode="lin" valueType="num">
                                      <p:cBhvr additive="base">
                                        <p:cTn id="36" dur="400" fill="hold"/>
                                        <p:tgtEl>
                                          <p:spTgt spid="218"/>
                                        </p:tgtEl>
                                        <p:attrNameLst>
                                          <p:attrName>ppt_y</p:attrName>
                                        </p:attrNameLst>
                                      </p:cBhvr>
                                      <p:tavLst>
                                        <p:tav tm="0">
                                          <p:val>
                                            <p:strVal val="#ppt_y"/>
                                          </p:val>
                                        </p:tav>
                                        <p:tav tm="100000">
                                          <p:val>
                                            <p:strVal val="#ppt_y"/>
                                          </p:val>
                                        </p:tav>
                                      </p:tavLst>
                                    </p:anim>
                                  </p:childTnLst>
                                </p:cTn>
                              </p:par>
                            </p:childTnLst>
                          </p:cTn>
                        </p:par>
                        <p:par>
                          <p:cTn id="37" fill="hold">
                            <p:stCondLst>
                              <p:cond delay="1949"/>
                            </p:stCondLst>
                            <p:childTnLst>
                              <p:par>
                                <p:cTn id="38" presetID="2" presetClass="entr" presetSubtype="4" decel="100000" fill="hold" grpId="0" nodeType="afterEffect">
                                  <p:stCondLst>
                                    <p:cond delay="0"/>
                                  </p:stCondLst>
                                  <p:childTnLst>
                                    <p:set>
                                      <p:cBhvr>
                                        <p:cTn id="39" dur="1" fill="hold">
                                          <p:stCondLst>
                                            <p:cond delay="0"/>
                                          </p:stCondLst>
                                        </p:cTn>
                                        <p:tgtEl>
                                          <p:spTgt spid="216"/>
                                        </p:tgtEl>
                                        <p:attrNameLst>
                                          <p:attrName>style.visibility</p:attrName>
                                        </p:attrNameLst>
                                      </p:cBhvr>
                                      <p:to>
                                        <p:strVal val="visible"/>
                                      </p:to>
                                    </p:set>
                                    <p:anim calcmode="lin" valueType="num">
                                      <p:cBhvr additive="base">
                                        <p:cTn id="40" dur="500" fill="hold"/>
                                        <p:tgtEl>
                                          <p:spTgt spid="216"/>
                                        </p:tgtEl>
                                        <p:attrNameLst>
                                          <p:attrName>ppt_x</p:attrName>
                                        </p:attrNameLst>
                                      </p:cBhvr>
                                      <p:tavLst>
                                        <p:tav tm="0">
                                          <p:val>
                                            <p:strVal val="#ppt_x"/>
                                          </p:val>
                                        </p:tav>
                                        <p:tav tm="100000">
                                          <p:val>
                                            <p:strVal val="#ppt_x"/>
                                          </p:val>
                                        </p:tav>
                                      </p:tavLst>
                                    </p:anim>
                                    <p:anim calcmode="lin" valueType="num">
                                      <p:cBhvr additive="base">
                                        <p:cTn id="41" dur="500" fill="hold"/>
                                        <p:tgtEl>
                                          <p:spTgt spid="216"/>
                                        </p:tgtEl>
                                        <p:attrNameLst>
                                          <p:attrName>ppt_y</p:attrName>
                                        </p:attrNameLst>
                                      </p:cBhvr>
                                      <p:tavLst>
                                        <p:tav tm="0">
                                          <p:val>
                                            <p:strVal val="1+#ppt_h/2"/>
                                          </p:val>
                                        </p:tav>
                                        <p:tav tm="100000">
                                          <p:val>
                                            <p:strVal val="#ppt_y"/>
                                          </p:val>
                                        </p:tav>
                                      </p:tavLst>
                                    </p:anim>
                                  </p:childTnLst>
                                </p:cTn>
                              </p:par>
                            </p:childTnLst>
                          </p:cTn>
                        </p:par>
                        <p:par>
                          <p:cTn id="42" fill="hold">
                            <p:stCondLst>
                              <p:cond delay="2449"/>
                            </p:stCondLst>
                            <p:childTnLst>
                              <p:par>
                                <p:cTn id="43" presetID="2" presetClass="entr" presetSubtype="4" decel="100000" fill="hold" grpId="0" nodeType="afterEffect">
                                  <p:stCondLst>
                                    <p:cond delay="0"/>
                                  </p:stCondLst>
                                  <p:childTnLst>
                                    <p:set>
                                      <p:cBhvr>
                                        <p:cTn id="44" dur="1" fill="hold">
                                          <p:stCondLst>
                                            <p:cond delay="0"/>
                                          </p:stCondLst>
                                        </p:cTn>
                                        <p:tgtEl>
                                          <p:spTgt spid="217"/>
                                        </p:tgtEl>
                                        <p:attrNameLst>
                                          <p:attrName>style.visibility</p:attrName>
                                        </p:attrNameLst>
                                      </p:cBhvr>
                                      <p:to>
                                        <p:strVal val="visible"/>
                                      </p:to>
                                    </p:set>
                                    <p:anim calcmode="lin" valueType="num">
                                      <p:cBhvr additive="base">
                                        <p:cTn id="45" dur="500" fill="hold"/>
                                        <p:tgtEl>
                                          <p:spTgt spid="217"/>
                                        </p:tgtEl>
                                        <p:attrNameLst>
                                          <p:attrName>ppt_x</p:attrName>
                                        </p:attrNameLst>
                                      </p:cBhvr>
                                      <p:tavLst>
                                        <p:tav tm="0">
                                          <p:val>
                                            <p:strVal val="#ppt_x"/>
                                          </p:val>
                                        </p:tav>
                                        <p:tav tm="100000">
                                          <p:val>
                                            <p:strVal val="#ppt_x"/>
                                          </p:val>
                                        </p:tav>
                                      </p:tavLst>
                                    </p:anim>
                                    <p:anim calcmode="lin" valueType="num">
                                      <p:cBhvr additive="base">
                                        <p:cTn id="46" dur="500" fill="hold"/>
                                        <p:tgtEl>
                                          <p:spTgt spid="21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4" grpId="0"/>
      <p:bldP spid="216" grpId="0"/>
      <p:bldP spid="217" grpId="0"/>
      <p:bldP spid="218" grpId="0" animBg="1"/>
      <p:bldP spid="219" grpId="0" animBg="1"/>
      <p:bldP spid="220" grpId="0" animBg="1"/>
      <p:bldP spid="221"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箭头连接符 5"/>
          <p:cNvCxnSpPr>
            <a:cxnSpLocks noChangeShapeType="1"/>
          </p:cNvCxnSpPr>
          <p:nvPr/>
        </p:nvCxnSpPr>
        <p:spPr bwMode="auto">
          <a:xfrm flipH="1">
            <a:off x="6490037" y="2337804"/>
            <a:ext cx="972360" cy="482344"/>
          </a:xfrm>
          <a:prstGeom prst="straightConnector1">
            <a:avLst/>
          </a:prstGeom>
          <a:noFill/>
          <a:ln w="19050" algn="ctr">
            <a:solidFill>
              <a:schemeClr val="bg1"/>
            </a:solidFill>
            <a:prstDash val="sysDash"/>
            <a:miter lim="800000"/>
            <a:headEnd type="oval" w="med" len="med"/>
            <a:tailEnd type="triangle" w="med" len="med"/>
          </a:ln>
          <a:extLst>
            <a:ext uri="{909E8E84-426E-40DD-AFC4-6F175D3DCCD1}">
              <a14:hiddenFill xmlns:a14="http://schemas.microsoft.com/office/drawing/2010/main">
                <a:noFill/>
              </a14:hiddenFill>
            </a:ext>
          </a:extLst>
        </p:spPr>
      </p:cxnSp>
      <p:cxnSp>
        <p:nvCxnSpPr>
          <p:cNvPr id="4" name="直接箭头连接符 7"/>
          <p:cNvCxnSpPr>
            <a:cxnSpLocks noChangeShapeType="1"/>
          </p:cNvCxnSpPr>
          <p:nvPr/>
        </p:nvCxnSpPr>
        <p:spPr bwMode="auto">
          <a:xfrm>
            <a:off x="1991803" y="2420558"/>
            <a:ext cx="1055116" cy="399590"/>
          </a:xfrm>
          <a:prstGeom prst="straightConnector1">
            <a:avLst/>
          </a:prstGeom>
          <a:noFill/>
          <a:ln w="19050" algn="ctr">
            <a:solidFill>
              <a:schemeClr val="bg1"/>
            </a:solidFill>
            <a:prstDash val="sysDash"/>
            <a:miter lim="800000"/>
            <a:headEnd type="oval" w="med" len="med"/>
            <a:tailEnd type="triangle" w="med" len="med"/>
          </a:ln>
          <a:extLst>
            <a:ext uri="{909E8E84-426E-40DD-AFC4-6F175D3DCCD1}">
              <a14:hiddenFill xmlns:a14="http://schemas.microsoft.com/office/drawing/2010/main">
                <a:noFill/>
              </a14:hiddenFill>
            </a:ext>
          </a:extLst>
        </p:spPr>
      </p:cxnSp>
      <p:sp>
        <p:nvSpPr>
          <p:cNvPr id="6" name="环形箭头 5"/>
          <p:cNvSpPr/>
          <p:nvPr/>
        </p:nvSpPr>
        <p:spPr>
          <a:xfrm flipH="1">
            <a:off x="1216042" y="1136302"/>
            <a:ext cx="1355588" cy="1355588"/>
          </a:xfrm>
          <a:prstGeom prst="circularArrow">
            <a:avLst>
              <a:gd name="adj1" fmla="val 12500"/>
              <a:gd name="adj2" fmla="val 1142319"/>
              <a:gd name="adj3" fmla="val 20457681"/>
              <a:gd name="adj4" fmla="val 2875315"/>
              <a:gd name="adj5" fmla="val 12500"/>
            </a:avLst>
          </a:prstGeom>
          <a:noFill/>
          <a:ln w="12700">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b="1" dirty="0">
              <a:solidFill>
                <a:schemeClr val="bg1"/>
              </a:solidFill>
              <a:latin typeface="微软雅黑" charset="0"/>
              <a:ea typeface="微软雅黑" charset="0"/>
              <a:cs typeface="方正正黑简体" charset="0"/>
            </a:endParaRPr>
          </a:p>
          <a:p>
            <a:pPr algn="ctr" eaLnBrk="1" fontAlgn="auto" hangingPunct="1">
              <a:spcBef>
                <a:spcPts val="0"/>
              </a:spcBef>
              <a:spcAft>
                <a:spcPts val="0"/>
              </a:spcAft>
              <a:defRPr/>
            </a:pPr>
            <a:endParaRPr lang="zh-CN" altLang="en-US" sz="1350" b="1" dirty="0">
              <a:solidFill>
                <a:schemeClr val="bg1"/>
              </a:solidFill>
              <a:latin typeface="微软雅黑" charset="0"/>
              <a:ea typeface="微软雅黑" charset="0"/>
              <a:cs typeface="方正正黑简体" charset="0"/>
            </a:endParaRPr>
          </a:p>
          <a:p>
            <a:pPr algn="ctr" eaLnBrk="1" fontAlgn="auto" hangingPunct="1">
              <a:spcBef>
                <a:spcPts val="0"/>
              </a:spcBef>
              <a:spcAft>
                <a:spcPts val="0"/>
              </a:spcAft>
              <a:defRPr/>
            </a:pPr>
            <a:r>
              <a:rPr lang="zh-CN" altLang="en-US" sz="1350" b="1" dirty="0">
                <a:solidFill>
                  <a:schemeClr val="bg1"/>
                </a:solidFill>
                <a:latin typeface="微软雅黑" charset="0"/>
                <a:ea typeface="微软雅黑" charset="0"/>
                <a:cs typeface="方正正黑简体" charset="0"/>
              </a:rPr>
              <a:t>沟通交流</a:t>
            </a:r>
            <a:endParaRPr lang="zh-CN" altLang="en-US" sz="1500" dirty="0">
              <a:solidFill>
                <a:schemeClr val="bg1"/>
              </a:solidFill>
              <a:latin typeface="微软雅黑"/>
              <a:ea typeface="微软雅黑" panose="020B0503020204020204" pitchFamily="34" charset="-122"/>
              <a:cs typeface="+mn-ea"/>
              <a:sym typeface="+mn-lt"/>
            </a:endParaRPr>
          </a:p>
          <a:p>
            <a:pPr algn="ctr" eaLnBrk="1" fontAlgn="auto" hangingPunct="1">
              <a:spcBef>
                <a:spcPts val="0"/>
              </a:spcBef>
              <a:spcAft>
                <a:spcPts val="0"/>
              </a:spcAft>
              <a:defRPr/>
            </a:pPr>
            <a:endParaRPr lang="zh-CN" altLang="en-US" sz="1500" dirty="0">
              <a:solidFill>
                <a:schemeClr val="bg1"/>
              </a:solidFill>
              <a:latin typeface="微软雅黑"/>
              <a:ea typeface="微软雅黑" panose="020B0503020204020204" pitchFamily="34" charset="-122"/>
              <a:cs typeface="+mn-ea"/>
              <a:sym typeface="+mn-lt"/>
            </a:endParaRPr>
          </a:p>
        </p:txBody>
      </p:sp>
      <p:sp>
        <p:nvSpPr>
          <p:cNvPr id="7" name="TextBox 31"/>
          <p:cNvSpPr txBox="1"/>
          <p:nvPr/>
        </p:nvSpPr>
        <p:spPr>
          <a:xfrm>
            <a:off x="2946849" y="3021013"/>
            <a:ext cx="1409700" cy="1083945"/>
          </a:xfrm>
          <a:prstGeom prst="rect">
            <a:avLst/>
          </a:prstGeom>
          <a:noFill/>
        </p:spPr>
        <p:txBody>
          <a:bodyPr lIns="68580" tIns="34290" rIns="68580" bIns="34290">
            <a:spAutoFit/>
          </a:bodyPr>
          <a:lstStyle/>
          <a:p>
            <a:pPr eaLnBrk="1" fontAlgn="auto" hangingPunct="1">
              <a:lnSpc>
                <a:spcPct val="150000"/>
              </a:lnSpc>
              <a:spcBef>
                <a:spcPts val="0"/>
              </a:spcBef>
              <a:spcAft>
                <a:spcPts val="0"/>
              </a:spcAft>
              <a:defRPr/>
            </a:pPr>
            <a:r>
              <a:rPr lang="zh-CN" altLang="en-US" sz="1100" dirty="0">
                <a:solidFill>
                  <a:schemeClr val="bg1">
                    <a:lumMod val="95000"/>
                  </a:schemeClr>
                </a:solidFill>
                <a:latin typeface="微软雅黑" charset="0"/>
                <a:ea typeface="微软雅黑" charset="0"/>
                <a:cs typeface="Arial" panose="020B0604020202020204" pitchFamily="34" charset="0"/>
              </a:rPr>
              <a:t>使无法说话的会手语的人和不会手语的人能进行交流，能准确传达需求。</a:t>
            </a:r>
            <a:endParaRPr lang="zh-CN" altLang="en-US" sz="1100" dirty="0">
              <a:solidFill>
                <a:schemeClr val="bg1">
                  <a:lumMod val="9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8" name="环形箭头 7"/>
          <p:cNvSpPr/>
          <p:nvPr/>
        </p:nvSpPr>
        <p:spPr>
          <a:xfrm flipH="1">
            <a:off x="6803533" y="1137869"/>
            <a:ext cx="1277937" cy="1277937"/>
          </a:xfrm>
          <a:prstGeom prst="circularArrow">
            <a:avLst>
              <a:gd name="adj1" fmla="val 12500"/>
              <a:gd name="adj2" fmla="val 1142319"/>
              <a:gd name="adj3" fmla="val 20457681"/>
              <a:gd name="adj4" fmla="val 2875315"/>
              <a:gd name="adj5" fmla="val 12500"/>
            </a:avLst>
          </a:prstGeom>
          <a:noFill/>
          <a:ln w="12700">
            <a:solidFill>
              <a:schemeClr val="bg1"/>
            </a:solidFill>
            <a:miter lim="800000"/>
          </a:ln>
          <a:effectLst/>
        </p:spPr>
        <p:txBody>
          <a:bodyPr wrap="none" lIns="68580" tIns="34290" rIns="68580" bIns="34290" anchor="ctr"/>
          <a:lstStyle/>
          <a:p>
            <a:pPr algn="ctr" eaLnBrk="1" fontAlgn="auto" hangingPunct="1">
              <a:spcBef>
                <a:spcPts val="0"/>
              </a:spcBef>
              <a:spcAft>
                <a:spcPts val="0"/>
              </a:spcAft>
              <a:defRPr/>
            </a:pPr>
            <a:endParaRPr lang="zh-CN" altLang="en-US" sz="1350" b="1" dirty="0">
              <a:solidFill>
                <a:schemeClr val="bg1"/>
              </a:solidFill>
              <a:latin typeface="微软雅黑" charset="0"/>
              <a:ea typeface="微软雅黑" charset="0"/>
              <a:cs typeface="方正正黑简体" charset="0"/>
              <a:sym typeface="+mn-lt"/>
            </a:endParaRPr>
          </a:p>
          <a:p>
            <a:pPr algn="ctr" eaLnBrk="1" fontAlgn="auto" hangingPunct="1">
              <a:spcBef>
                <a:spcPts val="0"/>
              </a:spcBef>
              <a:spcAft>
                <a:spcPts val="0"/>
              </a:spcAft>
              <a:defRPr/>
            </a:pPr>
            <a:r>
              <a:rPr lang="zh-CN" altLang="en-US" sz="1350" b="1" dirty="0">
                <a:solidFill>
                  <a:schemeClr val="bg1"/>
                </a:solidFill>
                <a:latin typeface="微软雅黑" charset="0"/>
                <a:ea typeface="微软雅黑" charset="0"/>
                <a:cs typeface="方正正黑简体" charset="0"/>
                <a:sym typeface="+mn-lt"/>
              </a:rPr>
              <a:t>人机交互</a:t>
            </a:r>
            <a:endParaRPr lang="zh-CN" altLang="en-US" sz="1350" b="1" dirty="0">
              <a:solidFill>
                <a:schemeClr val="bg1"/>
              </a:solidFill>
              <a:latin typeface="微软雅黑"/>
              <a:ea typeface="微软雅黑" panose="020B0503020204020204" pitchFamily="34" charset="-122"/>
              <a:cs typeface="+mn-ea"/>
              <a:sym typeface="+mn-lt"/>
            </a:endParaRPr>
          </a:p>
        </p:txBody>
      </p:sp>
      <p:sp>
        <p:nvSpPr>
          <p:cNvPr id="9" name="TextBox 31"/>
          <p:cNvSpPr txBox="1"/>
          <p:nvPr/>
        </p:nvSpPr>
        <p:spPr>
          <a:xfrm>
            <a:off x="4838327" y="3021013"/>
            <a:ext cx="1408112" cy="1083945"/>
          </a:xfrm>
          <a:prstGeom prst="rect">
            <a:avLst/>
          </a:prstGeom>
          <a:noFill/>
        </p:spPr>
        <p:txBody>
          <a:bodyPr lIns="68580" tIns="34290" rIns="68580" bIns="34290">
            <a:spAutoFit/>
          </a:bodyPr>
          <a:lstStyle/>
          <a:p>
            <a:pPr eaLnBrk="1" fontAlgn="auto" hangingPunct="1">
              <a:lnSpc>
                <a:spcPct val="150000"/>
              </a:lnSpc>
              <a:spcBef>
                <a:spcPts val="0"/>
              </a:spcBef>
              <a:spcAft>
                <a:spcPts val="0"/>
              </a:spcAft>
              <a:defRPr/>
            </a:pPr>
            <a:r>
              <a:rPr lang="zh-CN" altLang="en-US" sz="1100" dirty="0">
                <a:solidFill>
                  <a:schemeClr val="bg1">
                    <a:lumMod val="95000"/>
                  </a:schemeClr>
                </a:solidFill>
                <a:latin typeface="微软雅黑" charset="0"/>
                <a:ea typeface="微软雅黑" charset="0"/>
                <a:cs typeface="Arial" panose="020B0604020202020204" pitchFamily="34" charset="0"/>
              </a:rPr>
              <a:t>用特定手势控制计算机，如鼠标控制，图片浏览，音视频播放等。</a:t>
            </a:r>
            <a:endParaRPr lang="zh-CN" altLang="en-US" sz="1100" dirty="0">
              <a:solidFill>
                <a:schemeClr val="bg1">
                  <a:lumMod val="9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pic>
        <p:nvPicPr>
          <p:cNvPr id="50190" name="图片 13"/>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311150" y="277813"/>
            <a:ext cx="331788" cy="414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文本框 14"/>
          <p:cNvSpPr txBox="1"/>
          <p:nvPr/>
        </p:nvSpPr>
        <p:spPr>
          <a:xfrm>
            <a:off x="411163" y="365125"/>
            <a:ext cx="1760537" cy="339725"/>
          </a:xfrm>
          <a:prstGeom prst="rect">
            <a:avLst/>
          </a:prstGeom>
          <a:noFill/>
        </p:spPr>
        <p:txBody>
          <a:bodyPr>
            <a:spAutoFit/>
          </a:bodyPr>
          <a:lstStyle/>
          <a:p>
            <a:pPr eaLnBrk="1" fontAlgn="auto" hangingPunct="1">
              <a:spcBef>
                <a:spcPts val="0"/>
              </a:spcBef>
              <a:spcAft>
                <a:spcPts val="0"/>
              </a:spcAft>
              <a:defRPr/>
            </a:pPr>
            <a:r>
              <a:rPr lang="zh-CN" altLang="en-US" sz="1600" dirty="0">
                <a:solidFill>
                  <a:schemeClr val="bg1">
                    <a:lumMod val="95000"/>
                  </a:schemeClr>
                </a:solidFill>
                <a:latin typeface="微软雅黑" panose="020B0503020204020204" pitchFamily="34" charset="-122"/>
                <a:ea typeface="微软雅黑" panose="020B0503020204020204" pitchFamily="34" charset="-122"/>
              </a:rPr>
              <a:t>研究目标</a:t>
            </a:r>
            <a:endParaRPr lang="zh-CN" altLang="en-US" sz="1600" dirty="0">
              <a:solidFill>
                <a:schemeClr val="bg1">
                  <a:lumMod val="9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0-#ppt_w/2"/>
                                          </p:val>
                                        </p:tav>
                                        <p:tav tm="100000">
                                          <p:val>
                                            <p:strVal val="#ppt_x"/>
                                          </p:val>
                                        </p:tav>
                                      </p:tavLst>
                                    </p:anim>
                                    <p:anim calcmode="lin" valueType="num">
                                      <p:cBhvr additive="base">
                                        <p:cTn id="12"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up)">
                                      <p:cBhvr>
                                        <p:cTn id="17" dur="500"/>
                                        <p:tgtEl>
                                          <p:spTgt spid="4"/>
                                        </p:tgtEl>
                                      </p:cBhvr>
                                    </p:animEffect>
                                  </p:childTnLst>
                                </p:cTn>
                              </p:par>
                              <p:par>
                                <p:cTn id="18" presetID="22" presetClass="entr" presetSubtype="1" fill="hold" nodeType="with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wipe(up)">
                                      <p:cBhvr>
                                        <p:cTn id="20" dur="5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18" presetClass="entr" presetSubtype="6" fill="hold" grpId="0"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strips(downRight)">
                                      <p:cBhvr>
                                        <p:cTn id="25" dur="500"/>
                                        <p:tgtEl>
                                          <p:spTgt spid="7"/>
                                        </p:tgtEl>
                                      </p:cBhvr>
                                    </p:animEffect>
                                  </p:childTnLst>
                                </p:cTn>
                              </p:par>
                              <p:par>
                                <p:cTn id="26" presetID="18" presetClass="entr" presetSubtype="6"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strips(downRight)">
                                      <p:cBhvr>
                                        <p:cTn id="2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animBg="1"/>
      <p:bldP spid="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等腰三角形 36"/>
          <p:cNvSpPr/>
          <p:nvPr/>
        </p:nvSpPr>
        <p:spPr>
          <a:xfrm>
            <a:off x="3878263" y="1122363"/>
            <a:ext cx="1374775" cy="1201737"/>
          </a:xfrm>
          <a:custGeom>
            <a:avLst/>
            <a:gdLst>
              <a:gd name="connsiteX0" fmla="*/ 0 w 1944216"/>
              <a:gd name="connsiteY0" fmla="*/ 1676048 h 1676048"/>
              <a:gd name="connsiteX1" fmla="*/ 972108 w 1944216"/>
              <a:gd name="connsiteY1" fmla="*/ 0 h 1676048"/>
              <a:gd name="connsiteX2" fmla="*/ 1944216 w 1944216"/>
              <a:gd name="connsiteY2" fmla="*/ 1676048 h 1676048"/>
              <a:gd name="connsiteX3" fmla="*/ 0 w 1944216"/>
              <a:gd name="connsiteY3" fmla="*/ 1676048 h 1676048"/>
              <a:gd name="connsiteX0-1" fmla="*/ 1944216 w 2035656"/>
              <a:gd name="connsiteY0-2" fmla="*/ 1676048 h 1767488"/>
              <a:gd name="connsiteX1-3" fmla="*/ 0 w 2035656"/>
              <a:gd name="connsiteY1-4" fmla="*/ 1676048 h 1767488"/>
              <a:gd name="connsiteX2-5" fmla="*/ 972108 w 2035656"/>
              <a:gd name="connsiteY2-6" fmla="*/ 0 h 1767488"/>
              <a:gd name="connsiteX3-7" fmla="*/ 2035656 w 2035656"/>
              <a:gd name="connsiteY3-8" fmla="*/ 1767488 h 1767488"/>
              <a:gd name="connsiteX0-9" fmla="*/ 0 w 2035656"/>
              <a:gd name="connsiteY0-10" fmla="*/ 1676048 h 1767488"/>
              <a:gd name="connsiteX1-11" fmla="*/ 972108 w 2035656"/>
              <a:gd name="connsiteY1-12" fmla="*/ 0 h 1767488"/>
              <a:gd name="connsiteX2-13" fmla="*/ 2035656 w 2035656"/>
              <a:gd name="connsiteY2-14" fmla="*/ 1767488 h 1767488"/>
              <a:gd name="connsiteX0-15" fmla="*/ 0 w 2000932"/>
              <a:gd name="connsiteY0-16" fmla="*/ 1676048 h 1709614"/>
              <a:gd name="connsiteX1-17" fmla="*/ 972108 w 2000932"/>
              <a:gd name="connsiteY1-18" fmla="*/ 0 h 1709614"/>
              <a:gd name="connsiteX2-19" fmla="*/ 2000932 w 2000932"/>
              <a:gd name="connsiteY2-20" fmla="*/ 1709614 h 1709614"/>
              <a:gd name="connsiteX0-21" fmla="*/ 0 w 1966208"/>
              <a:gd name="connsiteY0-22" fmla="*/ 1676048 h 1676048"/>
              <a:gd name="connsiteX1-23" fmla="*/ 972108 w 1966208"/>
              <a:gd name="connsiteY1-24" fmla="*/ 0 h 1676048"/>
              <a:gd name="connsiteX2-25" fmla="*/ 1966208 w 1966208"/>
              <a:gd name="connsiteY2-26" fmla="*/ 1628591 h 1676048"/>
              <a:gd name="connsiteX0-27" fmla="*/ 0 w 2024082"/>
              <a:gd name="connsiteY0-28" fmla="*/ 1676048 h 1698039"/>
              <a:gd name="connsiteX1-29" fmla="*/ 972108 w 2024082"/>
              <a:gd name="connsiteY1-30" fmla="*/ 0 h 1698039"/>
              <a:gd name="connsiteX2-31" fmla="*/ 2024082 w 2024082"/>
              <a:gd name="connsiteY2-32" fmla="*/ 1698039 h 1698039"/>
              <a:gd name="connsiteX0-33" fmla="*/ 0 w 1942196"/>
              <a:gd name="connsiteY0-34" fmla="*/ 1676048 h 1698039"/>
              <a:gd name="connsiteX1-35" fmla="*/ 972108 w 1942196"/>
              <a:gd name="connsiteY1-36" fmla="*/ 0 h 1698039"/>
              <a:gd name="connsiteX2-37" fmla="*/ 1942196 w 1942196"/>
              <a:gd name="connsiteY2-38" fmla="*/ 1698039 h 1698039"/>
            </a:gdLst>
            <a:ahLst/>
            <a:cxnLst>
              <a:cxn ang="0">
                <a:pos x="connsiteX0-1" y="connsiteY0-2"/>
              </a:cxn>
              <a:cxn ang="0">
                <a:pos x="connsiteX1-3" y="connsiteY1-4"/>
              </a:cxn>
              <a:cxn ang="0">
                <a:pos x="connsiteX2-5" y="connsiteY2-6"/>
              </a:cxn>
            </a:cxnLst>
            <a:rect l="l" t="t" r="r" b="b"/>
            <a:pathLst>
              <a:path w="1942196" h="1698039">
                <a:moveTo>
                  <a:pt x="0" y="1676048"/>
                </a:moveTo>
                <a:lnTo>
                  <a:pt x="972108" y="0"/>
                </a:lnTo>
                <a:cubicBezTo>
                  <a:pt x="1296144" y="558683"/>
                  <a:pt x="1942196" y="1698039"/>
                  <a:pt x="1942196" y="1698039"/>
                </a:cubicBezTo>
              </a:path>
            </a:pathLst>
          </a:custGeom>
          <a:noFill/>
          <a:ln w="101600">
            <a:solidFill>
              <a:schemeClr val="bg1"/>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8" name="等腰三角形 36"/>
          <p:cNvSpPr/>
          <p:nvPr/>
        </p:nvSpPr>
        <p:spPr>
          <a:xfrm rot="7176392">
            <a:off x="4723606" y="2607469"/>
            <a:ext cx="1374775" cy="1201738"/>
          </a:xfrm>
          <a:custGeom>
            <a:avLst/>
            <a:gdLst>
              <a:gd name="connsiteX0" fmla="*/ 0 w 1944216"/>
              <a:gd name="connsiteY0" fmla="*/ 1676048 h 1676048"/>
              <a:gd name="connsiteX1" fmla="*/ 972108 w 1944216"/>
              <a:gd name="connsiteY1" fmla="*/ 0 h 1676048"/>
              <a:gd name="connsiteX2" fmla="*/ 1944216 w 1944216"/>
              <a:gd name="connsiteY2" fmla="*/ 1676048 h 1676048"/>
              <a:gd name="connsiteX3" fmla="*/ 0 w 1944216"/>
              <a:gd name="connsiteY3" fmla="*/ 1676048 h 1676048"/>
              <a:gd name="connsiteX0-1" fmla="*/ 1944216 w 2035656"/>
              <a:gd name="connsiteY0-2" fmla="*/ 1676048 h 1767488"/>
              <a:gd name="connsiteX1-3" fmla="*/ 0 w 2035656"/>
              <a:gd name="connsiteY1-4" fmla="*/ 1676048 h 1767488"/>
              <a:gd name="connsiteX2-5" fmla="*/ 972108 w 2035656"/>
              <a:gd name="connsiteY2-6" fmla="*/ 0 h 1767488"/>
              <a:gd name="connsiteX3-7" fmla="*/ 2035656 w 2035656"/>
              <a:gd name="connsiteY3-8" fmla="*/ 1767488 h 1767488"/>
              <a:gd name="connsiteX0-9" fmla="*/ 0 w 2035656"/>
              <a:gd name="connsiteY0-10" fmla="*/ 1676048 h 1767488"/>
              <a:gd name="connsiteX1-11" fmla="*/ 972108 w 2035656"/>
              <a:gd name="connsiteY1-12" fmla="*/ 0 h 1767488"/>
              <a:gd name="connsiteX2-13" fmla="*/ 2035656 w 2035656"/>
              <a:gd name="connsiteY2-14" fmla="*/ 1767488 h 1767488"/>
              <a:gd name="connsiteX0-15" fmla="*/ 0 w 2000932"/>
              <a:gd name="connsiteY0-16" fmla="*/ 1676048 h 1709614"/>
              <a:gd name="connsiteX1-17" fmla="*/ 972108 w 2000932"/>
              <a:gd name="connsiteY1-18" fmla="*/ 0 h 1709614"/>
              <a:gd name="connsiteX2-19" fmla="*/ 2000932 w 2000932"/>
              <a:gd name="connsiteY2-20" fmla="*/ 1709614 h 1709614"/>
              <a:gd name="connsiteX0-21" fmla="*/ 0 w 1966208"/>
              <a:gd name="connsiteY0-22" fmla="*/ 1676048 h 1676048"/>
              <a:gd name="connsiteX1-23" fmla="*/ 972108 w 1966208"/>
              <a:gd name="connsiteY1-24" fmla="*/ 0 h 1676048"/>
              <a:gd name="connsiteX2-25" fmla="*/ 1966208 w 1966208"/>
              <a:gd name="connsiteY2-26" fmla="*/ 1628591 h 1676048"/>
              <a:gd name="connsiteX0-27" fmla="*/ 0 w 2024082"/>
              <a:gd name="connsiteY0-28" fmla="*/ 1676048 h 1698039"/>
              <a:gd name="connsiteX1-29" fmla="*/ 972108 w 2024082"/>
              <a:gd name="connsiteY1-30" fmla="*/ 0 h 1698039"/>
              <a:gd name="connsiteX2-31" fmla="*/ 2024082 w 2024082"/>
              <a:gd name="connsiteY2-32" fmla="*/ 1698039 h 1698039"/>
              <a:gd name="connsiteX0-33" fmla="*/ 0 w 1942196"/>
              <a:gd name="connsiteY0-34" fmla="*/ 1676048 h 1698039"/>
              <a:gd name="connsiteX1-35" fmla="*/ 972108 w 1942196"/>
              <a:gd name="connsiteY1-36" fmla="*/ 0 h 1698039"/>
              <a:gd name="connsiteX2-37" fmla="*/ 1942196 w 1942196"/>
              <a:gd name="connsiteY2-38" fmla="*/ 1698039 h 1698039"/>
            </a:gdLst>
            <a:ahLst/>
            <a:cxnLst>
              <a:cxn ang="0">
                <a:pos x="connsiteX0-1" y="connsiteY0-2"/>
              </a:cxn>
              <a:cxn ang="0">
                <a:pos x="connsiteX1-3" y="connsiteY1-4"/>
              </a:cxn>
              <a:cxn ang="0">
                <a:pos x="connsiteX2-5" y="connsiteY2-6"/>
              </a:cxn>
            </a:cxnLst>
            <a:rect l="l" t="t" r="r" b="b"/>
            <a:pathLst>
              <a:path w="1942196" h="1698039">
                <a:moveTo>
                  <a:pt x="0" y="1676048"/>
                </a:moveTo>
                <a:lnTo>
                  <a:pt x="972108" y="0"/>
                </a:lnTo>
                <a:cubicBezTo>
                  <a:pt x="1296144" y="558683"/>
                  <a:pt x="1942196" y="1698039"/>
                  <a:pt x="1942196" y="1698039"/>
                </a:cubicBezTo>
              </a:path>
            </a:pathLst>
          </a:custGeom>
          <a:noFill/>
          <a:ln w="101600">
            <a:solidFill>
              <a:schemeClr val="bg1">
                <a:alpha val="80000"/>
              </a:schemeClr>
            </a:solidFill>
            <a:tailEnd type="triangle"/>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9" name="等腰三角形 36"/>
          <p:cNvSpPr/>
          <p:nvPr/>
        </p:nvSpPr>
        <p:spPr>
          <a:xfrm rot="14423608" flipH="1">
            <a:off x="2982119" y="2624932"/>
            <a:ext cx="1374775" cy="1201737"/>
          </a:xfrm>
          <a:custGeom>
            <a:avLst/>
            <a:gdLst>
              <a:gd name="connsiteX0" fmla="*/ 0 w 1944216"/>
              <a:gd name="connsiteY0" fmla="*/ 1676048 h 1676048"/>
              <a:gd name="connsiteX1" fmla="*/ 972108 w 1944216"/>
              <a:gd name="connsiteY1" fmla="*/ 0 h 1676048"/>
              <a:gd name="connsiteX2" fmla="*/ 1944216 w 1944216"/>
              <a:gd name="connsiteY2" fmla="*/ 1676048 h 1676048"/>
              <a:gd name="connsiteX3" fmla="*/ 0 w 1944216"/>
              <a:gd name="connsiteY3" fmla="*/ 1676048 h 1676048"/>
              <a:gd name="connsiteX0-1" fmla="*/ 1944216 w 2035656"/>
              <a:gd name="connsiteY0-2" fmla="*/ 1676048 h 1767488"/>
              <a:gd name="connsiteX1-3" fmla="*/ 0 w 2035656"/>
              <a:gd name="connsiteY1-4" fmla="*/ 1676048 h 1767488"/>
              <a:gd name="connsiteX2-5" fmla="*/ 972108 w 2035656"/>
              <a:gd name="connsiteY2-6" fmla="*/ 0 h 1767488"/>
              <a:gd name="connsiteX3-7" fmla="*/ 2035656 w 2035656"/>
              <a:gd name="connsiteY3-8" fmla="*/ 1767488 h 1767488"/>
              <a:gd name="connsiteX0-9" fmla="*/ 0 w 2035656"/>
              <a:gd name="connsiteY0-10" fmla="*/ 1676048 h 1767488"/>
              <a:gd name="connsiteX1-11" fmla="*/ 972108 w 2035656"/>
              <a:gd name="connsiteY1-12" fmla="*/ 0 h 1767488"/>
              <a:gd name="connsiteX2-13" fmla="*/ 2035656 w 2035656"/>
              <a:gd name="connsiteY2-14" fmla="*/ 1767488 h 1767488"/>
              <a:gd name="connsiteX0-15" fmla="*/ 0 w 2000932"/>
              <a:gd name="connsiteY0-16" fmla="*/ 1676048 h 1709614"/>
              <a:gd name="connsiteX1-17" fmla="*/ 972108 w 2000932"/>
              <a:gd name="connsiteY1-18" fmla="*/ 0 h 1709614"/>
              <a:gd name="connsiteX2-19" fmla="*/ 2000932 w 2000932"/>
              <a:gd name="connsiteY2-20" fmla="*/ 1709614 h 1709614"/>
              <a:gd name="connsiteX0-21" fmla="*/ 0 w 1966208"/>
              <a:gd name="connsiteY0-22" fmla="*/ 1676048 h 1676048"/>
              <a:gd name="connsiteX1-23" fmla="*/ 972108 w 1966208"/>
              <a:gd name="connsiteY1-24" fmla="*/ 0 h 1676048"/>
              <a:gd name="connsiteX2-25" fmla="*/ 1966208 w 1966208"/>
              <a:gd name="connsiteY2-26" fmla="*/ 1628591 h 1676048"/>
              <a:gd name="connsiteX0-27" fmla="*/ 0 w 2024082"/>
              <a:gd name="connsiteY0-28" fmla="*/ 1676048 h 1698039"/>
              <a:gd name="connsiteX1-29" fmla="*/ 972108 w 2024082"/>
              <a:gd name="connsiteY1-30" fmla="*/ 0 h 1698039"/>
              <a:gd name="connsiteX2-31" fmla="*/ 2024082 w 2024082"/>
              <a:gd name="connsiteY2-32" fmla="*/ 1698039 h 1698039"/>
              <a:gd name="connsiteX0-33" fmla="*/ 0 w 1942196"/>
              <a:gd name="connsiteY0-34" fmla="*/ 1676048 h 1698039"/>
              <a:gd name="connsiteX1-35" fmla="*/ 972108 w 1942196"/>
              <a:gd name="connsiteY1-36" fmla="*/ 0 h 1698039"/>
              <a:gd name="connsiteX2-37" fmla="*/ 1942196 w 1942196"/>
              <a:gd name="connsiteY2-38" fmla="*/ 1698039 h 1698039"/>
            </a:gdLst>
            <a:ahLst/>
            <a:cxnLst>
              <a:cxn ang="0">
                <a:pos x="connsiteX0-1" y="connsiteY0-2"/>
              </a:cxn>
              <a:cxn ang="0">
                <a:pos x="connsiteX1-3" y="connsiteY1-4"/>
              </a:cxn>
              <a:cxn ang="0">
                <a:pos x="connsiteX2-5" y="connsiteY2-6"/>
              </a:cxn>
            </a:cxnLst>
            <a:rect l="l" t="t" r="r" b="b"/>
            <a:pathLst>
              <a:path w="1942196" h="1698039">
                <a:moveTo>
                  <a:pt x="0" y="1676048"/>
                </a:moveTo>
                <a:lnTo>
                  <a:pt x="972108" y="0"/>
                </a:lnTo>
                <a:cubicBezTo>
                  <a:pt x="1296144" y="558683"/>
                  <a:pt x="1942196" y="1698039"/>
                  <a:pt x="1942196" y="1698039"/>
                </a:cubicBezTo>
              </a:path>
            </a:pathLst>
          </a:custGeom>
          <a:noFill/>
          <a:ln w="101600">
            <a:solidFill>
              <a:schemeClr val="bg1">
                <a:alpha val="60000"/>
              </a:schemeClr>
            </a:solidFill>
            <a:headEnd type="triangle"/>
            <a:tailEnd type="none" w="med" len="me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4154488" y="2095500"/>
            <a:ext cx="849312" cy="1147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2233" name="图片 12"/>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1150" y="277813"/>
            <a:ext cx="331788" cy="414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文本框 13"/>
          <p:cNvSpPr txBox="1"/>
          <p:nvPr/>
        </p:nvSpPr>
        <p:spPr>
          <a:xfrm>
            <a:off x="411163" y="365125"/>
            <a:ext cx="1760537" cy="337185"/>
          </a:xfrm>
          <a:prstGeom prst="rect">
            <a:avLst/>
          </a:prstGeom>
          <a:noFill/>
        </p:spPr>
        <p:txBody>
          <a:bodyPr>
            <a:spAutoFit/>
          </a:bodyPr>
          <a:lstStyle/>
          <a:p>
            <a:pPr eaLnBrk="1" fontAlgn="auto" hangingPunct="1">
              <a:spcBef>
                <a:spcPts val="0"/>
              </a:spcBef>
              <a:spcAft>
                <a:spcPts val="0"/>
              </a:spcAft>
              <a:defRPr/>
            </a:pPr>
            <a:r>
              <a:rPr lang="zh-CN" altLang="en-US" sz="1600" dirty="0">
                <a:solidFill>
                  <a:schemeClr val="bg1">
                    <a:lumMod val="95000"/>
                  </a:schemeClr>
                </a:solidFill>
                <a:latin typeface="微软雅黑" panose="020B0503020204020204" pitchFamily="34" charset="-122"/>
                <a:ea typeface="微软雅黑" panose="020B0503020204020204" pitchFamily="34" charset="-122"/>
              </a:rPr>
              <a:t>成果展示</a:t>
            </a:r>
            <a:endParaRPr lang="zh-CN" altLang="en-US" sz="1600" dirty="0">
              <a:solidFill>
                <a:schemeClr val="bg1">
                  <a:lumMod val="9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750"/>
                                        <p:tgtEl>
                                          <p:spTgt spid="2"/>
                                        </p:tgtEl>
                                      </p:cBhvr>
                                    </p:animEffect>
                                  </p:childTnLst>
                                </p:cTn>
                              </p:par>
                              <p:par>
                                <p:cTn id="8" presetID="22" presetClass="entr" presetSubtype="8"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wipe(left)">
                                      <p:cBhvr>
                                        <p:cTn id="10" dur="750"/>
                                        <p:tgtEl>
                                          <p:spTgt spid="7"/>
                                        </p:tgtEl>
                                      </p:cBhvr>
                                    </p:animEffect>
                                  </p:childTnLst>
                                </p:cTn>
                              </p:par>
                            </p:childTnLst>
                          </p:cTn>
                        </p:par>
                        <p:par>
                          <p:cTn id="11" fill="hold">
                            <p:stCondLst>
                              <p:cond delay="1000"/>
                            </p:stCondLst>
                            <p:childTnLst>
                              <p:par>
                                <p:cTn id="12" presetID="22" presetClass="entr" presetSubtype="1" fill="hold"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wipe(up)">
                                      <p:cBhvr>
                                        <p:cTn id="14" dur="750"/>
                                        <p:tgtEl>
                                          <p:spTgt spid="8"/>
                                        </p:tgtEl>
                                      </p:cBhvr>
                                    </p:animEffect>
                                  </p:childTnLst>
                                </p:cTn>
                              </p:par>
                            </p:childTnLst>
                          </p:cTn>
                        </p:par>
                        <p:par>
                          <p:cTn id="15" fill="hold">
                            <p:stCondLst>
                              <p:cond delay="2000"/>
                            </p:stCondLst>
                            <p:childTnLst>
                              <p:par>
                                <p:cTn id="16" presetID="22" presetClass="entr" presetSubtype="2" fill="hold" nodeType="after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wipe(right)">
                                      <p:cBhvr>
                                        <p:cTn id="18" dur="75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4274" name="图片 24"/>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311150" y="277813"/>
            <a:ext cx="331788" cy="414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25"/>
          <p:cNvSpPr txBox="1"/>
          <p:nvPr/>
        </p:nvSpPr>
        <p:spPr>
          <a:xfrm>
            <a:off x="411163" y="365125"/>
            <a:ext cx="1760537" cy="337185"/>
          </a:xfrm>
          <a:prstGeom prst="rect">
            <a:avLst/>
          </a:prstGeom>
          <a:noFill/>
        </p:spPr>
        <p:txBody>
          <a:bodyPr>
            <a:spAutoFit/>
          </a:bodyPr>
          <a:lstStyle/>
          <a:p>
            <a:pPr eaLnBrk="1" fontAlgn="auto" hangingPunct="1">
              <a:spcBef>
                <a:spcPts val="0"/>
              </a:spcBef>
              <a:spcAft>
                <a:spcPts val="0"/>
              </a:spcAft>
              <a:defRPr/>
            </a:pPr>
            <a:r>
              <a:rPr lang="zh-CN" altLang="en-US" sz="1600" dirty="0">
                <a:solidFill>
                  <a:schemeClr val="bg1">
                    <a:lumMod val="95000"/>
                  </a:schemeClr>
                </a:solidFill>
                <a:latin typeface="微软雅黑" charset="0"/>
                <a:ea typeface="微软雅黑" charset="0"/>
              </a:rPr>
              <a:t>未来展望</a:t>
            </a:r>
            <a:endParaRPr lang="zh-CN" altLang="en-US" sz="16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 name="任意多边形 34"/>
          <p:cNvSpPr/>
          <p:nvPr/>
        </p:nvSpPr>
        <p:spPr bwMode="auto">
          <a:xfrm>
            <a:off x="2508250" y="1289050"/>
            <a:ext cx="1881188" cy="366713"/>
          </a:xfrm>
          <a:custGeom>
            <a:avLst/>
            <a:gdLst>
              <a:gd name="T0" fmla="*/ 0 w 2267339"/>
              <a:gd name="T1" fmla="*/ 597159 h 597159"/>
              <a:gd name="T2" fmla="*/ 597159 w 2267339"/>
              <a:gd name="T3" fmla="*/ 0 h 597159"/>
              <a:gd name="T4" fmla="*/ 2267339 w 2267339"/>
              <a:gd name="T5" fmla="*/ 0 h 597159"/>
            </a:gdLst>
            <a:ahLst/>
            <a:cxnLst>
              <a:cxn ang="0">
                <a:pos x="T0" y="T1"/>
              </a:cxn>
              <a:cxn ang="0">
                <a:pos x="T2" y="T3"/>
              </a:cxn>
              <a:cxn ang="0">
                <a:pos x="T4" y="T5"/>
              </a:cxn>
            </a:cxnLst>
            <a:rect l="0" t="0" r="r" b="b"/>
            <a:pathLst>
              <a:path w="2267339" h="597159">
                <a:moveTo>
                  <a:pt x="0" y="597159"/>
                </a:moveTo>
                <a:lnTo>
                  <a:pt x="597159" y="0"/>
                </a:lnTo>
                <a:lnTo>
                  <a:pt x="2267339" y="0"/>
                </a:lnTo>
              </a:path>
            </a:pathLst>
          </a:custGeom>
          <a:noFill/>
          <a:ln w="12700" cap="flat" cmpd="sng">
            <a:solidFill>
              <a:schemeClr val="bg1"/>
            </a:solidFill>
            <a:bevel/>
          </a:ln>
          <a:extLst>
            <a:ext uri="{909E8E84-426E-40DD-AFC4-6F175D3DCCD1}">
              <a14:hiddenFill xmlns:a14="http://schemas.microsoft.com/office/drawing/2010/main">
                <a:solidFill>
                  <a:srgbClr val="FFFFFF"/>
                </a:solidFill>
              </a14:hiddenFill>
            </a:ext>
          </a:extLst>
        </p:spPr>
        <p:txBody>
          <a:bodyPr anchor="ctr"/>
          <a:lstStyle/>
          <a:p>
            <a:pPr eaLnBrk="1" fontAlgn="auto" hangingPunct="1">
              <a:spcBef>
                <a:spcPts val="0"/>
              </a:spcBef>
              <a:spcAft>
                <a:spcPts val="0"/>
              </a:spcAft>
              <a:defRPr/>
            </a:pPr>
            <a:endParaRPr lang="zh-CN" altLang="en-US" sz="1350" dirty="0">
              <a:solidFill>
                <a:schemeClr val="bg1"/>
              </a:solidFill>
              <a:latin typeface="+mn-lt"/>
              <a:ea typeface="微软雅黑" panose="020B0503020204020204" pitchFamily="34" charset="-122"/>
            </a:endParaRPr>
          </a:p>
        </p:txBody>
      </p:sp>
      <p:sp>
        <p:nvSpPr>
          <p:cNvPr id="6" name="任意多边形 31"/>
          <p:cNvSpPr/>
          <p:nvPr/>
        </p:nvSpPr>
        <p:spPr bwMode="auto">
          <a:xfrm>
            <a:off x="4248650" y="2235836"/>
            <a:ext cx="2036762" cy="492125"/>
          </a:xfrm>
          <a:custGeom>
            <a:avLst/>
            <a:gdLst>
              <a:gd name="T0" fmla="*/ 0 w 2267339"/>
              <a:gd name="T1" fmla="*/ 597159 h 597159"/>
              <a:gd name="T2" fmla="*/ 597159 w 2267339"/>
              <a:gd name="T3" fmla="*/ 0 h 597159"/>
              <a:gd name="T4" fmla="*/ 2267339 w 2267339"/>
              <a:gd name="T5" fmla="*/ 0 h 597159"/>
            </a:gdLst>
            <a:ahLst/>
            <a:cxnLst>
              <a:cxn ang="0">
                <a:pos x="T0" y="T1"/>
              </a:cxn>
              <a:cxn ang="0">
                <a:pos x="T2" y="T3"/>
              </a:cxn>
              <a:cxn ang="0">
                <a:pos x="T4" y="T5"/>
              </a:cxn>
            </a:cxnLst>
            <a:rect l="0" t="0" r="r" b="b"/>
            <a:pathLst>
              <a:path w="2267339" h="597159">
                <a:moveTo>
                  <a:pt x="0" y="597159"/>
                </a:moveTo>
                <a:lnTo>
                  <a:pt x="597159" y="0"/>
                </a:lnTo>
                <a:lnTo>
                  <a:pt x="2267339" y="0"/>
                </a:lnTo>
              </a:path>
            </a:pathLst>
          </a:custGeom>
          <a:noFill/>
          <a:ln w="12700" cap="flat" cmpd="sng">
            <a:solidFill>
              <a:schemeClr val="bg1"/>
            </a:solidFill>
            <a:bevel/>
          </a:ln>
          <a:extLst>
            <a:ext uri="{909E8E84-426E-40DD-AFC4-6F175D3DCCD1}">
              <a14:hiddenFill xmlns:a14="http://schemas.microsoft.com/office/drawing/2010/main">
                <a:solidFill>
                  <a:srgbClr val="FFFFFF"/>
                </a:solidFill>
              </a14:hiddenFill>
            </a:ext>
          </a:extLst>
        </p:spPr>
        <p:txBody>
          <a:bodyPr anchor="ctr"/>
          <a:lstStyle/>
          <a:p>
            <a:pPr eaLnBrk="1" fontAlgn="auto" hangingPunct="1">
              <a:spcBef>
                <a:spcPts val="0"/>
              </a:spcBef>
              <a:spcAft>
                <a:spcPts val="0"/>
              </a:spcAft>
              <a:defRPr/>
            </a:pPr>
            <a:endParaRPr lang="zh-CN" altLang="en-US" sz="1350" dirty="0">
              <a:solidFill>
                <a:schemeClr val="bg1"/>
              </a:solidFill>
              <a:latin typeface="+mn-lt"/>
              <a:ea typeface="微软雅黑" panose="020B0503020204020204" pitchFamily="34" charset="-122"/>
            </a:endParaRPr>
          </a:p>
        </p:txBody>
      </p:sp>
      <p:sp>
        <p:nvSpPr>
          <p:cNvPr id="7" name="任意多边形 15"/>
          <p:cNvSpPr/>
          <p:nvPr/>
        </p:nvSpPr>
        <p:spPr bwMode="auto">
          <a:xfrm>
            <a:off x="2836863" y="1533525"/>
            <a:ext cx="914400" cy="1050925"/>
          </a:xfrm>
          <a:custGeom>
            <a:avLst/>
            <a:gdLst>
              <a:gd name="T0" fmla="*/ 753236 w 1506471"/>
              <a:gd name="T1" fmla="*/ 0 h 1310630"/>
              <a:gd name="T2" fmla="*/ 1506470 w 1506471"/>
              <a:gd name="T3" fmla="*/ 285063 h 1310630"/>
              <a:gd name="T4" fmla="*/ 1506470 w 1506471"/>
              <a:gd name="T5" fmla="*/ 1025568 h 1310630"/>
              <a:gd name="T6" fmla="*/ 753236 w 1506471"/>
              <a:gd name="T7" fmla="*/ 1310630 h 1310630"/>
              <a:gd name="T8" fmla="*/ 1 w 1506471"/>
              <a:gd name="T9" fmla="*/ 1025568 h 1310630"/>
              <a:gd name="T10" fmla="*/ 1 w 1506471"/>
              <a:gd name="T11" fmla="*/ 285063 h 1310630"/>
              <a:gd name="T12" fmla="*/ 753236 w 1506471"/>
              <a:gd name="T13" fmla="*/ 0 h 1310630"/>
            </a:gdLst>
            <a:ahLst/>
            <a:cxnLst>
              <a:cxn ang="0">
                <a:pos x="T0" y="T1"/>
              </a:cxn>
              <a:cxn ang="0">
                <a:pos x="T2" y="T3"/>
              </a:cxn>
              <a:cxn ang="0">
                <a:pos x="T4" y="T5"/>
              </a:cxn>
              <a:cxn ang="0">
                <a:pos x="T6" y="T7"/>
              </a:cxn>
              <a:cxn ang="0">
                <a:pos x="T8" y="T9"/>
              </a:cxn>
              <a:cxn ang="0">
                <a:pos x="T10" y="T11"/>
              </a:cxn>
              <a:cxn ang="0">
                <a:pos x="T12" y="T13"/>
              </a:cxn>
            </a:cxnLst>
            <a:rect l="0" t="0"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blipFill dpi="0" rotWithShape="1">
            <a:blip r:embed="rId2"/>
            <a:srcRect/>
            <a:stretch>
              <a:fillRect/>
            </a:stretch>
          </a:blipFill>
          <a:ln w="38100" cap="flat" cmpd="sng">
            <a:noFill/>
            <a:bevel/>
          </a:ln>
        </p:spPr>
        <p:txBody>
          <a:bodyPr lIns="295680" tIns="326199" rIns="295681" bIns="326198" anchor="ctr"/>
          <a:lstStyle/>
          <a:p>
            <a:pPr eaLnBrk="1" fontAlgn="auto" hangingPunct="1">
              <a:spcBef>
                <a:spcPts val="0"/>
              </a:spcBef>
              <a:spcAft>
                <a:spcPts val="0"/>
              </a:spcAft>
              <a:defRPr/>
            </a:pPr>
            <a:endParaRPr lang="zh-CN" altLang="en-US" sz="1350" dirty="0">
              <a:solidFill>
                <a:schemeClr val="bg1"/>
              </a:solidFill>
              <a:latin typeface="+mn-lt"/>
              <a:ea typeface="微软雅黑" panose="020B0503020204020204" pitchFamily="34" charset="-122"/>
            </a:endParaRPr>
          </a:p>
        </p:txBody>
      </p:sp>
      <p:sp>
        <p:nvSpPr>
          <p:cNvPr id="8" name="任意多边形 22"/>
          <p:cNvSpPr/>
          <p:nvPr/>
        </p:nvSpPr>
        <p:spPr bwMode="auto">
          <a:xfrm>
            <a:off x="2836863" y="3317875"/>
            <a:ext cx="914400" cy="1050925"/>
          </a:xfrm>
          <a:custGeom>
            <a:avLst/>
            <a:gdLst>
              <a:gd name="T0" fmla="*/ 753236 w 1506471"/>
              <a:gd name="T1" fmla="*/ 0 h 1310630"/>
              <a:gd name="T2" fmla="*/ 1506470 w 1506471"/>
              <a:gd name="T3" fmla="*/ 285063 h 1310630"/>
              <a:gd name="T4" fmla="*/ 1506470 w 1506471"/>
              <a:gd name="T5" fmla="*/ 1025568 h 1310630"/>
              <a:gd name="T6" fmla="*/ 753236 w 1506471"/>
              <a:gd name="T7" fmla="*/ 1310630 h 1310630"/>
              <a:gd name="T8" fmla="*/ 1 w 1506471"/>
              <a:gd name="T9" fmla="*/ 1025568 h 1310630"/>
              <a:gd name="T10" fmla="*/ 1 w 1506471"/>
              <a:gd name="T11" fmla="*/ 285063 h 1310630"/>
              <a:gd name="T12" fmla="*/ 753236 w 1506471"/>
              <a:gd name="T13" fmla="*/ 0 h 1310630"/>
            </a:gdLst>
            <a:ahLst/>
            <a:cxnLst>
              <a:cxn ang="0">
                <a:pos x="T0" y="T1"/>
              </a:cxn>
              <a:cxn ang="0">
                <a:pos x="T2" y="T3"/>
              </a:cxn>
              <a:cxn ang="0">
                <a:pos x="T4" y="T5"/>
              </a:cxn>
              <a:cxn ang="0">
                <a:pos x="T6" y="T7"/>
              </a:cxn>
              <a:cxn ang="0">
                <a:pos x="T8" y="T9"/>
              </a:cxn>
              <a:cxn ang="0">
                <a:pos x="T10" y="T11"/>
              </a:cxn>
              <a:cxn ang="0">
                <a:pos x="T12" y="T13"/>
              </a:cxn>
            </a:cxnLst>
            <a:rect l="0" t="0"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blipFill dpi="0" rotWithShape="1">
            <a:blip r:embed="rId3"/>
            <a:srcRect/>
            <a:stretch>
              <a:fillRect/>
            </a:stretch>
          </a:blipFill>
          <a:ln w="38100" cap="flat" cmpd="sng">
            <a:noFill/>
            <a:bevel/>
          </a:ln>
        </p:spPr>
        <p:txBody>
          <a:bodyPr lIns="295680" tIns="326199" rIns="295681" bIns="326198" anchor="ctr"/>
          <a:lstStyle/>
          <a:p>
            <a:pPr eaLnBrk="1" fontAlgn="auto" hangingPunct="1">
              <a:spcBef>
                <a:spcPts val="0"/>
              </a:spcBef>
              <a:spcAft>
                <a:spcPts val="0"/>
              </a:spcAft>
              <a:defRPr/>
            </a:pPr>
            <a:endParaRPr lang="zh-CN" altLang="en-US" sz="1350" dirty="0">
              <a:solidFill>
                <a:schemeClr val="bg1"/>
              </a:solidFill>
              <a:latin typeface="+mn-lt"/>
              <a:ea typeface="微软雅黑" panose="020B0503020204020204" pitchFamily="34" charset="-122"/>
            </a:endParaRPr>
          </a:p>
        </p:txBody>
      </p:sp>
      <p:sp>
        <p:nvSpPr>
          <p:cNvPr id="9" name="任意多边形 24"/>
          <p:cNvSpPr/>
          <p:nvPr/>
        </p:nvSpPr>
        <p:spPr bwMode="auto">
          <a:xfrm>
            <a:off x="1849438" y="3317875"/>
            <a:ext cx="914400" cy="1050925"/>
          </a:xfrm>
          <a:custGeom>
            <a:avLst/>
            <a:gdLst>
              <a:gd name="T0" fmla="*/ 753236 w 1506471"/>
              <a:gd name="T1" fmla="*/ 0 h 1310630"/>
              <a:gd name="T2" fmla="*/ 1506470 w 1506471"/>
              <a:gd name="T3" fmla="*/ 285063 h 1310630"/>
              <a:gd name="T4" fmla="*/ 1506470 w 1506471"/>
              <a:gd name="T5" fmla="*/ 1025568 h 1310630"/>
              <a:gd name="T6" fmla="*/ 753236 w 1506471"/>
              <a:gd name="T7" fmla="*/ 1310630 h 1310630"/>
              <a:gd name="T8" fmla="*/ 1 w 1506471"/>
              <a:gd name="T9" fmla="*/ 1025568 h 1310630"/>
              <a:gd name="T10" fmla="*/ 1 w 1506471"/>
              <a:gd name="T11" fmla="*/ 285063 h 1310630"/>
              <a:gd name="T12" fmla="*/ 753236 w 1506471"/>
              <a:gd name="T13" fmla="*/ 0 h 1310630"/>
            </a:gdLst>
            <a:ahLst/>
            <a:cxnLst>
              <a:cxn ang="0">
                <a:pos x="T0" y="T1"/>
              </a:cxn>
              <a:cxn ang="0">
                <a:pos x="T2" y="T3"/>
              </a:cxn>
              <a:cxn ang="0">
                <a:pos x="T4" y="T5"/>
              </a:cxn>
              <a:cxn ang="0">
                <a:pos x="T6" y="T7"/>
              </a:cxn>
              <a:cxn ang="0">
                <a:pos x="T8" y="T9"/>
              </a:cxn>
              <a:cxn ang="0">
                <a:pos x="T10" y="T11"/>
              </a:cxn>
              <a:cxn ang="0">
                <a:pos x="T12" y="T13"/>
              </a:cxn>
            </a:cxnLst>
            <a:rect l="0" t="0"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blipFill dpi="0" rotWithShape="1">
            <a:blip r:embed="rId4"/>
            <a:srcRect/>
            <a:stretch>
              <a:fillRect/>
            </a:stretch>
          </a:blipFill>
          <a:ln w="38100" cap="flat" cmpd="sng">
            <a:noFill/>
            <a:bevel/>
          </a:ln>
        </p:spPr>
        <p:txBody>
          <a:bodyPr lIns="204240" tIns="234759" rIns="204241" bIns="234758" anchor="ctr"/>
          <a:lstStyle/>
          <a:p>
            <a:pPr eaLnBrk="1" fontAlgn="auto" hangingPunct="1">
              <a:spcBef>
                <a:spcPts val="0"/>
              </a:spcBef>
              <a:spcAft>
                <a:spcPts val="0"/>
              </a:spcAft>
              <a:defRPr/>
            </a:pPr>
            <a:endParaRPr lang="zh-CN" altLang="en-US" sz="1350" dirty="0">
              <a:solidFill>
                <a:schemeClr val="bg1"/>
              </a:solidFill>
              <a:latin typeface="+mn-lt"/>
              <a:ea typeface="微软雅黑" panose="020B0503020204020204" pitchFamily="34" charset="-122"/>
            </a:endParaRPr>
          </a:p>
        </p:txBody>
      </p:sp>
      <p:sp>
        <p:nvSpPr>
          <p:cNvPr id="10" name="任意多边形 25"/>
          <p:cNvSpPr/>
          <p:nvPr/>
        </p:nvSpPr>
        <p:spPr bwMode="auto">
          <a:xfrm>
            <a:off x="1319213" y="2425700"/>
            <a:ext cx="914400" cy="1050925"/>
          </a:xfrm>
          <a:custGeom>
            <a:avLst/>
            <a:gdLst>
              <a:gd name="T0" fmla="*/ 753236 w 1506471"/>
              <a:gd name="T1" fmla="*/ 0 h 1310630"/>
              <a:gd name="T2" fmla="*/ 1506470 w 1506471"/>
              <a:gd name="T3" fmla="*/ 285063 h 1310630"/>
              <a:gd name="T4" fmla="*/ 1506470 w 1506471"/>
              <a:gd name="T5" fmla="*/ 1025568 h 1310630"/>
              <a:gd name="T6" fmla="*/ 753236 w 1506471"/>
              <a:gd name="T7" fmla="*/ 1310630 h 1310630"/>
              <a:gd name="T8" fmla="*/ 1 w 1506471"/>
              <a:gd name="T9" fmla="*/ 1025568 h 1310630"/>
              <a:gd name="T10" fmla="*/ 1 w 1506471"/>
              <a:gd name="T11" fmla="*/ 285063 h 1310630"/>
              <a:gd name="T12" fmla="*/ 753236 w 1506471"/>
              <a:gd name="T13" fmla="*/ 0 h 1310630"/>
            </a:gdLst>
            <a:ahLst/>
            <a:cxnLst>
              <a:cxn ang="0">
                <a:pos x="T0" y="T1"/>
              </a:cxn>
              <a:cxn ang="0">
                <a:pos x="T2" y="T3"/>
              </a:cxn>
              <a:cxn ang="0">
                <a:pos x="T4" y="T5"/>
              </a:cxn>
              <a:cxn ang="0">
                <a:pos x="T6" y="T7"/>
              </a:cxn>
              <a:cxn ang="0">
                <a:pos x="T8" y="T9"/>
              </a:cxn>
              <a:cxn ang="0">
                <a:pos x="T10" y="T11"/>
              </a:cxn>
              <a:cxn ang="0">
                <a:pos x="T12" y="T13"/>
              </a:cxn>
            </a:cxnLst>
            <a:rect l="0" t="0"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blipFill dpi="0" rotWithShape="1">
            <a:blip r:embed="rId5"/>
            <a:srcRect/>
            <a:stretch>
              <a:fillRect/>
            </a:stretch>
          </a:blipFill>
          <a:ln w="38100" cap="flat" cmpd="sng">
            <a:noFill/>
            <a:bevel/>
          </a:ln>
        </p:spPr>
        <p:txBody>
          <a:bodyPr lIns="295680" tIns="326199" rIns="295681" bIns="326198" anchor="ctr"/>
          <a:lstStyle/>
          <a:p>
            <a:pPr eaLnBrk="1" fontAlgn="auto" hangingPunct="1">
              <a:spcBef>
                <a:spcPts val="0"/>
              </a:spcBef>
              <a:spcAft>
                <a:spcPts val="0"/>
              </a:spcAft>
              <a:defRPr/>
            </a:pPr>
            <a:endParaRPr lang="zh-CN" altLang="en-US" sz="1350" dirty="0">
              <a:solidFill>
                <a:schemeClr val="bg1"/>
              </a:solidFill>
              <a:latin typeface="+mn-lt"/>
              <a:ea typeface="微软雅黑" panose="020B0503020204020204" pitchFamily="34" charset="-122"/>
            </a:endParaRPr>
          </a:p>
        </p:txBody>
      </p:sp>
      <p:grpSp>
        <p:nvGrpSpPr>
          <p:cNvPr id="11" name="组合 10"/>
          <p:cNvGrpSpPr/>
          <p:nvPr/>
        </p:nvGrpSpPr>
        <p:grpSpPr bwMode="auto">
          <a:xfrm>
            <a:off x="3915788" y="1107081"/>
            <a:ext cx="2395538" cy="785483"/>
            <a:chOff x="1034229" y="1279118"/>
            <a:chExt cx="2823455" cy="785507"/>
          </a:xfrm>
        </p:grpSpPr>
        <p:sp>
          <p:nvSpPr>
            <p:cNvPr id="54299" name="矩形 13"/>
            <p:cNvSpPr>
              <a:spLocks noChangeArrowheads="1"/>
            </p:cNvSpPr>
            <p:nvPr/>
          </p:nvSpPr>
          <p:spPr bwMode="auto">
            <a:xfrm>
              <a:off x="1034229" y="1511523"/>
              <a:ext cx="2823455" cy="5531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defTabSz="684530" eaLnBrk="1" hangingPunct="1">
                <a:lnSpc>
                  <a:spcPct val="150000"/>
                </a:lnSpc>
              </a:pPr>
              <a:r>
                <a:rPr lang="zh-CN" altLang="en-US" sz="1000">
                  <a:solidFill>
                    <a:schemeClr val="bg1"/>
                  </a:solidFill>
                  <a:latin typeface="微软雅黑" charset="0"/>
                  <a:ea typeface="微软雅黑" charset="0"/>
                  <a:sym typeface="Arial" panose="020B0604020202020204" pitchFamily="34" charset="0"/>
                </a:rPr>
                <a:t>将手语转化成文字，方便会手语的聋哑人和不会手语的人进行交流</a:t>
              </a:r>
              <a:endParaRPr lang="zh-CN" altLang="en-US" sz="100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54300" name="文本框 83"/>
            <p:cNvSpPr txBox="1">
              <a:spLocks noChangeArrowheads="1"/>
            </p:cNvSpPr>
            <p:nvPr/>
          </p:nvSpPr>
          <p:spPr bwMode="auto">
            <a:xfrm>
              <a:off x="1766658" y="1279118"/>
              <a:ext cx="1358595" cy="260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513080">
                <a:defRPr sz="1300">
                  <a:solidFill>
                    <a:schemeClr val="tx1"/>
                  </a:solidFill>
                  <a:latin typeface="方正正黑简体" pitchFamily="2" charset="-122"/>
                  <a:ea typeface="方正正黑简体" pitchFamily="2" charset="-122"/>
                </a:defRPr>
              </a:lvl1pPr>
              <a:lvl2pPr marL="742950" indent="-285750" defTabSz="513080">
                <a:defRPr sz="1300">
                  <a:solidFill>
                    <a:schemeClr val="tx1"/>
                  </a:solidFill>
                  <a:latin typeface="方正正黑简体" pitchFamily="2" charset="-122"/>
                  <a:ea typeface="方正正黑简体" pitchFamily="2" charset="-122"/>
                </a:defRPr>
              </a:lvl2pPr>
              <a:lvl3pPr marL="1143000" indent="-228600" defTabSz="513080">
                <a:defRPr sz="1300">
                  <a:solidFill>
                    <a:schemeClr val="tx1"/>
                  </a:solidFill>
                  <a:latin typeface="方正正黑简体" pitchFamily="2" charset="-122"/>
                  <a:ea typeface="方正正黑简体" pitchFamily="2" charset="-122"/>
                </a:defRPr>
              </a:lvl3pPr>
              <a:lvl4pPr marL="1600200" indent="-228600" defTabSz="513080">
                <a:defRPr sz="1300">
                  <a:solidFill>
                    <a:schemeClr val="tx1"/>
                  </a:solidFill>
                  <a:latin typeface="方正正黑简体" pitchFamily="2" charset="-122"/>
                  <a:ea typeface="方正正黑简体" pitchFamily="2" charset="-122"/>
                </a:defRPr>
              </a:lvl4pPr>
              <a:lvl5pPr marL="2057400" indent="-228600" defTabSz="513080">
                <a:defRPr sz="1300">
                  <a:solidFill>
                    <a:schemeClr val="tx1"/>
                  </a:solidFill>
                  <a:latin typeface="方正正黑简体" pitchFamily="2" charset="-122"/>
                  <a:ea typeface="方正正黑简体" pitchFamily="2" charset="-122"/>
                </a:defRPr>
              </a:lvl5pPr>
              <a:lvl6pPr marL="25146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1100" b="1">
                  <a:solidFill>
                    <a:schemeClr val="bg1"/>
                  </a:solidFill>
                  <a:latin typeface="微软雅黑" charset="0"/>
                  <a:ea typeface="微软雅黑" charset="0"/>
                </a:rPr>
                <a:t>手语识别</a:t>
              </a:r>
              <a:endParaRPr lang="zh-CN" altLang="en-US" sz="1100" b="1">
                <a:solidFill>
                  <a:schemeClr val="bg1"/>
                </a:solidFill>
                <a:latin typeface="微软雅黑" panose="020B0503020204020204" pitchFamily="34" charset="-122"/>
                <a:ea typeface="微软雅黑" panose="020B0503020204020204" pitchFamily="34" charset="-122"/>
              </a:endParaRPr>
            </a:p>
          </p:txBody>
        </p:sp>
      </p:grpSp>
      <p:grpSp>
        <p:nvGrpSpPr>
          <p:cNvPr id="14" name="组合 13"/>
          <p:cNvGrpSpPr/>
          <p:nvPr/>
        </p:nvGrpSpPr>
        <p:grpSpPr bwMode="auto">
          <a:xfrm>
            <a:off x="5528175" y="2094549"/>
            <a:ext cx="2395537" cy="1015988"/>
            <a:chOff x="1034229" y="1279118"/>
            <a:chExt cx="2823455" cy="1016019"/>
          </a:xfrm>
        </p:grpSpPr>
        <p:sp>
          <p:nvSpPr>
            <p:cNvPr id="54297" name="矩形 13"/>
            <p:cNvSpPr>
              <a:spLocks noChangeArrowheads="1"/>
            </p:cNvSpPr>
            <p:nvPr/>
          </p:nvSpPr>
          <p:spPr bwMode="auto">
            <a:xfrm>
              <a:off x="1034229" y="1511523"/>
              <a:ext cx="2823455" cy="7836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defTabSz="684530" eaLnBrk="1" hangingPunct="1">
                <a:lnSpc>
                  <a:spcPct val="150000"/>
                </a:lnSpc>
              </a:pPr>
              <a:r>
                <a:rPr lang="zh-CN" sz="1000" b="0" u="none">
                  <a:solidFill>
                    <a:srgbClr val="FFFFFF"/>
                  </a:solidFill>
                  <a:ea typeface="Microsoft YaHei" charset="0"/>
                </a:rPr>
                <a:t>直接用掌心挥动、握拳抓取、左右挥动、双拳合作等手势来完成移动控制、选择确认、切换页面、缩放和旋转等功能</a:t>
              </a:r>
              <a:endParaRPr lang="zh-CN" altLang="en-US" sz="1000">
                <a:solidFill>
                  <a:srgbClr val="FFFFFF"/>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54298" name="文本框 83"/>
            <p:cNvSpPr txBox="1">
              <a:spLocks noChangeArrowheads="1"/>
            </p:cNvSpPr>
            <p:nvPr/>
          </p:nvSpPr>
          <p:spPr bwMode="auto">
            <a:xfrm>
              <a:off x="1766658" y="1279118"/>
              <a:ext cx="1358595" cy="260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513080">
                <a:defRPr sz="1300">
                  <a:solidFill>
                    <a:schemeClr val="tx1"/>
                  </a:solidFill>
                  <a:latin typeface="方正正黑简体" pitchFamily="2" charset="-122"/>
                  <a:ea typeface="方正正黑简体" pitchFamily="2" charset="-122"/>
                </a:defRPr>
              </a:lvl1pPr>
              <a:lvl2pPr marL="742950" indent="-285750" defTabSz="513080">
                <a:defRPr sz="1300">
                  <a:solidFill>
                    <a:schemeClr val="tx1"/>
                  </a:solidFill>
                  <a:latin typeface="方正正黑简体" pitchFamily="2" charset="-122"/>
                  <a:ea typeface="方正正黑简体" pitchFamily="2" charset="-122"/>
                </a:defRPr>
              </a:lvl2pPr>
              <a:lvl3pPr marL="1143000" indent="-228600" defTabSz="513080">
                <a:defRPr sz="1300">
                  <a:solidFill>
                    <a:schemeClr val="tx1"/>
                  </a:solidFill>
                  <a:latin typeface="方正正黑简体" pitchFamily="2" charset="-122"/>
                  <a:ea typeface="方正正黑简体" pitchFamily="2" charset="-122"/>
                </a:defRPr>
              </a:lvl3pPr>
              <a:lvl4pPr marL="1600200" indent="-228600" defTabSz="513080">
                <a:defRPr sz="1300">
                  <a:solidFill>
                    <a:schemeClr val="tx1"/>
                  </a:solidFill>
                  <a:latin typeface="方正正黑简体" pitchFamily="2" charset="-122"/>
                  <a:ea typeface="方正正黑简体" pitchFamily="2" charset="-122"/>
                </a:defRPr>
              </a:lvl4pPr>
              <a:lvl5pPr marL="2057400" indent="-228600" defTabSz="513080">
                <a:defRPr sz="1300">
                  <a:solidFill>
                    <a:schemeClr val="tx1"/>
                  </a:solidFill>
                  <a:latin typeface="方正正黑简体" pitchFamily="2" charset="-122"/>
                  <a:ea typeface="方正正黑简体" pitchFamily="2" charset="-122"/>
                </a:defRPr>
              </a:lvl5pPr>
              <a:lvl6pPr marL="25146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1100" b="1">
                  <a:solidFill>
                    <a:schemeClr val="bg1"/>
                  </a:solidFill>
                  <a:latin typeface="微软雅黑" charset="0"/>
                  <a:ea typeface="微软雅黑" charset="0"/>
                </a:rPr>
                <a:t>隔空识别</a:t>
              </a:r>
              <a:endParaRPr lang="zh-CN" altLang="en-US" sz="1100" b="1">
                <a:solidFill>
                  <a:schemeClr val="bg1"/>
                </a:solidFill>
                <a:latin typeface="微软雅黑" panose="020B0503020204020204" pitchFamily="34" charset="-122"/>
                <a:ea typeface="微软雅黑" panose="020B0503020204020204" pitchFamily="34" charset="-122"/>
              </a:endParaRPr>
            </a:p>
          </p:txBody>
        </p:sp>
      </p:grpSp>
      <p:grpSp>
        <p:nvGrpSpPr>
          <p:cNvPr id="20" name="组合 19"/>
          <p:cNvGrpSpPr/>
          <p:nvPr/>
        </p:nvGrpSpPr>
        <p:grpSpPr bwMode="auto">
          <a:xfrm>
            <a:off x="1849438" y="1533525"/>
            <a:ext cx="914400" cy="1050925"/>
            <a:chOff x="1849438" y="1558925"/>
            <a:chExt cx="914400" cy="1050925"/>
          </a:xfrm>
        </p:grpSpPr>
        <p:sp>
          <p:nvSpPr>
            <p:cNvPr id="21" name="任意多边形 20"/>
            <p:cNvSpPr/>
            <p:nvPr/>
          </p:nvSpPr>
          <p:spPr bwMode="auto">
            <a:xfrm>
              <a:off x="1849438" y="1558925"/>
              <a:ext cx="914400" cy="1050925"/>
            </a:xfrm>
            <a:custGeom>
              <a:avLst/>
              <a:gdLst>
                <a:gd name="T0" fmla="*/ 753236 w 1506471"/>
                <a:gd name="T1" fmla="*/ 0 h 1310630"/>
                <a:gd name="T2" fmla="*/ 1506470 w 1506471"/>
                <a:gd name="T3" fmla="*/ 285063 h 1310630"/>
                <a:gd name="T4" fmla="*/ 1506470 w 1506471"/>
                <a:gd name="T5" fmla="*/ 1025568 h 1310630"/>
                <a:gd name="T6" fmla="*/ 753236 w 1506471"/>
                <a:gd name="T7" fmla="*/ 1310630 h 1310630"/>
                <a:gd name="T8" fmla="*/ 1 w 1506471"/>
                <a:gd name="T9" fmla="*/ 1025568 h 1310630"/>
                <a:gd name="T10" fmla="*/ 1 w 1506471"/>
                <a:gd name="T11" fmla="*/ 285063 h 1310630"/>
                <a:gd name="T12" fmla="*/ 753236 w 1506471"/>
                <a:gd name="T13" fmla="*/ 0 h 1310630"/>
              </a:gdLst>
              <a:ahLst/>
              <a:cxnLst>
                <a:cxn ang="0">
                  <a:pos x="T0" y="T1"/>
                </a:cxn>
                <a:cxn ang="0">
                  <a:pos x="T2" y="T3"/>
                </a:cxn>
                <a:cxn ang="0">
                  <a:pos x="T4" y="T5"/>
                </a:cxn>
                <a:cxn ang="0">
                  <a:pos x="T6" y="T7"/>
                </a:cxn>
                <a:cxn ang="0">
                  <a:pos x="T8" y="T9"/>
                </a:cxn>
                <a:cxn ang="0">
                  <a:pos x="T10" y="T11"/>
                </a:cxn>
                <a:cxn ang="0">
                  <a:pos x="T12" y="T13"/>
                </a:cxn>
              </a:cxnLst>
              <a:rect l="0" t="0"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noFill/>
            <a:ln w="19050" cap="flat" cmpd="sng">
              <a:solidFill>
                <a:schemeClr val="bg1"/>
              </a:solidFill>
              <a:bevel/>
            </a:ln>
          </p:spPr>
          <p:txBody>
            <a:bodyPr lIns="204240" tIns="234759" rIns="204241" bIns="234758" anchor="ctr"/>
            <a:lstStyle/>
            <a:p>
              <a:pPr eaLnBrk="1" fontAlgn="auto" hangingPunct="1">
                <a:spcBef>
                  <a:spcPts val="0"/>
                </a:spcBef>
                <a:spcAft>
                  <a:spcPts val="0"/>
                </a:spcAft>
                <a:defRPr/>
              </a:pPr>
              <a:endParaRPr lang="zh-CN" altLang="en-US" sz="1350" dirty="0">
                <a:solidFill>
                  <a:schemeClr val="bg1"/>
                </a:solidFill>
                <a:latin typeface="+mn-lt"/>
                <a:ea typeface="微软雅黑" panose="020B0503020204020204" pitchFamily="34" charset="-122"/>
              </a:endParaRPr>
            </a:p>
          </p:txBody>
        </p:sp>
        <p:sp>
          <p:nvSpPr>
            <p:cNvPr id="54294" name="文本框 21"/>
            <p:cNvSpPr txBox="1">
              <a:spLocks noChangeArrowheads="1"/>
            </p:cNvSpPr>
            <p:nvPr/>
          </p:nvSpPr>
          <p:spPr bwMode="auto">
            <a:xfrm>
              <a:off x="2008332" y="1795179"/>
              <a:ext cx="59661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2600">
                  <a:solidFill>
                    <a:schemeClr val="bg1"/>
                  </a:solidFill>
                  <a:latin typeface="FontAwesome" pitchFamily="2" charset="0"/>
                  <a:ea typeface="微软雅黑" panose="020B0503020204020204" pitchFamily="34" charset="-122"/>
                </a:rPr>
                <a:t></a:t>
              </a:r>
              <a:endParaRPr lang="zh-CN" altLang="en-US" sz="2600">
                <a:solidFill>
                  <a:schemeClr val="bg1"/>
                </a:solidFill>
                <a:ea typeface="微软雅黑" panose="020B0503020204020204" pitchFamily="34" charset="-122"/>
              </a:endParaRPr>
            </a:p>
          </p:txBody>
        </p:sp>
      </p:grpSp>
      <p:grpSp>
        <p:nvGrpSpPr>
          <p:cNvPr id="23" name="组合 22"/>
          <p:cNvGrpSpPr/>
          <p:nvPr/>
        </p:nvGrpSpPr>
        <p:grpSpPr bwMode="auto">
          <a:xfrm>
            <a:off x="2341563" y="2425700"/>
            <a:ext cx="914400" cy="1050925"/>
            <a:chOff x="2341563" y="2451100"/>
            <a:chExt cx="914400" cy="1050925"/>
          </a:xfrm>
        </p:grpSpPr>
        <p:sp>
          <p:nvSpPr>
            <p:cNvPr id="24" name="任意多边形 19"/>
            <p:cNvSpPr/>
            <p:nvPr/>
          </p:nvSpPr>
          <p:spPr bwMode="auto">
            <a:xfrm>
              <a:off x="2341563" y="2451100"/>
              <a:ext cx="914400" cy="1050925"/>
            </a:xfrm>
            <a:custGeom>
              <a:avLst/>
              <a:gdLst>
                <a:gd name="T0" fmla="*/ 753236 w 1506471"/>
                <a:gd name="T1" fmla="*/ 0 h 1310630"/>
                <a:gd name="T2" fmla="*/ 1506470 w 1506471"/>
                <a:gd name="T3" fmla="*/ 285063 h 1310630"/>
                <a:gd name="T4" fmla="*/ 1506470 w 1506471"/>
                <a:gd name="T5" fmla="*/ 1025568 h 1310630"/>
                <a:gd name="T6" fmla="*/ 753236 w 1506471"/>
                <a:gd name="T7" fmla="*/ 1310630 h 1310630"/>
                <a:gd name="T8" fmla="*/ 1 w 1506471"/>
                <a:gd name="T9" fmla="*/ 1025568 h 1310630"/>
                <a:gd name="T10" fmla="*/ 1 w 1506471"/>
                <a:gd name="T11" fmla="*/ 285063 h 1310630"/>
                <a:gd name="T12" fmla="*/ 753236 w 1506471"/>
                <a:gd name="T13" fmla="*/ 0 h 1310630"/>
              </a:gdLst>
              <a:ahLst/>
              <a:cxnLst>
                <a:cxn ang="0">
                  <a:pos x="T0" y="T1"/>
                </a:cxn>
                <a:cxn ang="0">
                  <a:pos x="T2" y="T3"/>
                </a:cxn>
                <a:cxn ang="0">
                  <a:pos x="T4" y="T5"/>
                </a:cxn>
                <a:cxn ang="0">
                  <a:pos x="T6" y="T7"/>
                </a:cxn>
                <a:cxn ang="0">
                  <a:pos x="T8" y="T9"/>
                </a:cxn>
                <a:cxn ang="0">
                  <a:pos x="T10" y="T11"/>
                </a:cxn>
                <a:cxn ang="0">
                  <a:pos x="T12" y="T13"/>
                </a:cxn>
              </a:cxnLst>
              <a:rect l="0" t="0"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noFill/>
            <a:ln w="19050" cap="flat" cmpd="sng">
              <a:solidFill>
                <a:schemeClr val="bg1"/>
              </a:solidFill>
              <a:bevel/>
            </a:ln>
          </p:spPr>
          <p:txBody>
            <a:bodyPr lIns="295680" tIns="326199" rIns="295681" bIns="326198" anchor="ctr"/>
            <a:lstStyle/>
            <a:p>
              <a:pPr eaLnBrk="1" fontAlgn="auto" hangingPunct="1">
                <a:spcBef>
                  <a:spcPts val="0"/>
                </a:spcBef>
                <a:spcAft>
                  <a:spcPts val="0"/>
                </a:spcAft>
                <a:defRPr/>
              </a:pPr>
              <a:endParaRPr lang="zh-CN" altLang="en-US" sz="1350" dirty="0">
                <a:solidFill>
                  <a:schemeClr val="bg1"/>
                </a:solidFill>
                <a:latin typeface="+mn-lt"/>
                <a:ea typeface="微软雅黑" panose="020B0503020204020204" pitchFamily="34" charset="-122"/>
              </a:endParaRPr>
            </a:p>
          </p:txBody>
        </p:sp>
        <p:sp>
          <p:nvSpPr>
            <p:cNvPr id="54292" name="文本框 26"/>
            <p:cNvSpPr txBox="1">
              <a:spLocks noChangeArrowheads="1"/>
            </p:cNvSpPr>
            <p:nvPr/>
          </p:nvSpPr>
          <p:spPr bwMode="auto">
            <a:xfrm>
              <a:off x="2508036" y="2724182"/>
              <a:ext cx="59661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2600">
                  <a:solidFill>
                    <a:schemeClr val="bg1"/>
                  </a:solidFill>
                  <a:latin typeface="FontAwesome" pitchFamily="2" charset="0"/>
                  <a:ea typeface="微软雅黑" panose="020B0503020204020204" pitchFamily="34" charset="-122"/>
                </a:rPr>
                <a:t></a:t>
              </a:r>
              <a:endParaRPr lang="zh-CN" altLang="en-US" sz="2600">
                <a:solidFill>
                  <a:schemeClr val="bg1"/>
                </a:solidFill>
                <a:ea typeface="微软雅黑" panose="020B0503020204020204" pitchFamily="34" charset="-122"/>
              </a:endParaRPr>
            </a:p>
          </p:txBody>
        </p:sp>
      </p:grpSp>
      <p:grpSp>
        <p:nvGrpSpPr>
          <p:cNvPr id="28" name="组合 27"/>
          <p:cNvGrpSpPr/>
          <p:nvPr/>
        </p:nvGrpSpPr>
        <p:grpSpPr bwMode="auto">
          <a:xfrm>
            <a:off x="3328988" y="2425700"/>
            <a:ext cx="914400" cy="1050925"/>
            <a:chOff x="3328988" y="2451100"/>
            <a:chExt cx="914400" cy="1050925"/>
          </a:xfrm>
        </p:grpSpPr>
        <p:sp>
          <p:nvSpPr>
            <p:cNvPr id="29" name="任意多边形 21"/>
            <p:cNvSpPr/>
            <p:nvPr/>
          </p:nvSpPr>
          <p:spPr bwMode="auto">
            <a:xfrm>
              <a:off x="3328988" y="2451100"/>
              <a:ext cx="914400" cy="1050925"/>
            </a:xfrm>
            <a:custGeom>
              <a:avLst/>
              <a:gdLst>
                <a:gd name="T0" fmla="*/ 753236 w 1506471"/>
                <a:gd name="T1" fmla="*/ 0 h 1310630"/>
                <a:gd name="T2" fmla="*/ 1506470 w 1506471"/>
                <a:gd name="T3" fmla="*/ 285063 h 1310630"/>
                <a:gd name="T4" fmla="*/ 1506470 w 1506471"/>
                <a:gd name="T5" fmla="*/ 1025568 h 1310630"/>
                <a:gd name="T6" fmla="*/ 753236 w 1506471"/>
                <a:gd name="T7" fmla="*/ 1310630 h 1310630"/>
                <a:gd name="T8" fmla="*/ 1 w 1506471"/>
                <a:gd name="T9" fmla="*/ 1025568 h 1310630"/>
                <a:gd name="T10" fmla="*/ 1 w 1506471"/>
                <a:gd name="T11" fmla="*/ 285063 h 1310630"/>
                <a:gd name="T12" fmla="*/ 753236 w 1506471"/>
                <a:gd name="T13" fmla="*/ 0 h 1310630"/>
              </a:gdLst>
              <a:ahLst/>
              <a:cxnLst>
                <a:cxn ang="0">
                  <a:pos x="T0" y="T1"/>
                </a:cxn>
                <a:cxn ang="0">
                  <a:pos x="T2" y="T3"/>
                </a:cxn>
                <a:cxn ang="0">
                  <a:pos x="T4" y="T5"/>
                </a:cxn>
                <a:cxn ang="0">
                  <a:pos x="T6" y="T7"/>
                </a:cxn>
                <a:cxn ang="0">
                  <a:pos x="T8" y="T9"/>
                </a:cxn>
                <a:cxn ang="0">
                  <a:pos x="T10" y="T11"/>
                </a:cxn>
                <a:cxn ang="0">
                  <a:pos x="T12" y="T13"/>
                </a:cxn>
              </a:cxnLst>
              <a:rect l="0" t="0" r="r" b="b"/>
              <a:pathLst>
                <a:path w="1506471" h="1310630">
                  <a:moveTo>
                    <a:pt x="753236" y="0"/>
                  </a:moveTo>
                  <a:lnTo>
                    <a:pt x="1506470" y="285063"/>
                  </a:lnTo>
                  <a:lnTo>
                    <a:pt x="1506470" y="1025568"/>
                  </a:lnTo>
                  <a:lnTo>
                    <a:pt x="753236" y="1310630"/>
                  </a:lnTo>
                  <a:lnTo>
                    <a:pt x="1" y="1025568"/>
                  </a:lnTo>
                  <a:lnTo>
                    <a:pt x="1" y="285063"/>
                  </a:lnTo>
                  <a:lnTo>
                    <a:pt x="753236" y="0"/>
                  </a:lnTo>
                  <a:close/>
                </a:path>
              </a:pathLst>
            </a:custGeom>
            <a:noFill/>
            <a:ln w="19050" cap="flat" cmpd="sng">
              <a:solidFill>
                <a:schemeClr val="bg1"/>
              </a:solidFill>
              <a:bevel/>
            </a:ln>
          </p:spPr>
          <p:txBody>
            <a:bodyPr lIns="204240" tIns="234759" rIns="204241" bIns="234758" anchor="ctr"/>
            <a:lstStyle/>
            <a:p>
              <a:pPr eaLnBrk="1" fontAlgn="auto" hangingPunct="1">
                <a:spcBef>
                  <a:spcPts val="0"/>
                </a:spcBef>
                <a:spcAft>
                  <a:spcPts val="0"/>
                </a:spcAft>
                <a:defRPr/>
              </a:pPr>
              <a:endParaRPr lang="zh-CN" altLang="en-US" sz="1350" dirty="0">
                <a:solidFill>
                  <a:schemeClr val="bg1"/>
                </a:solidFill>
                <a:latin typeface="+mn-lt"/>
                <a:ea typeface="微软雅黑" panose="020B0503020204020204" pitchFamily="34" charset="-122"/>
              </a:endParaRPr>
            </a:p>
          </p:txBody>
        </p:sp>
        <p:sp>
          <p:nvSpPr>
            <p:cNvPr id="54290" name="文本框 29"/>
            <p:cNvSpPr txBox="1">
              <a:spLocks noChangeArrowheads="1"/>
            </p:cNvSpPr>
            <p:nvPr/>
          </p:nvSpPr>
          <p:spPr bwMode="auto">
            <a:xfrm>
              <a:off x="3487882" y="2714124"/>
              <a:ext cx="596611" cy="492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2600">
                  <a:solidFill>
                    <a:schemeClr val="bg1"/>
                  </a:solidFill>
                  <a:latin typeface="FontAwesome" pitchFamily="2" charset="0"/>
                  <a:ea typeface="微软雅黑" panose="020B0503020204020204" pitchFamily="34" charset="-122"/>
                </a:rPr>
                <a:t></a:t>
              </a:r>
              <a:endParaRPr lang="zh-CN" altLang="en-US" sz="2600">
                <a:solidFill>
                  <a:schemeClr val="bg1"/>
                </a:solidFill>
                <a:ea typeface="微软雅黑" panose="020B0503020204020204" pitchFamily="34" charset="-122"/>
              </a:endParaRPr>
            </a:p>
          </p:txBody>
        </p:sp>
      </p:grpSp>
      <p:grpSp>
        <p:nvGrpSpPr>
          <p:cNvPr id="2" name="组合 1"/>
          <p:cNvGrpSpPr/>
          <p:nvPr/>
        </p:nvGrpSpPr>
        <p:grpSpPr bwMode="auto">
          <a:xfrm>
            <a:off x="5494404" y="3833782"/>
            <a:ext cx="2395537" cy="1042295"/>
            <a:chOff x="985902" y="1402131"/>
            <a:chExt cx="2823455" cy="1042327"/>
          </a:xfrm>
        </p:grpSpPr>
        <p:sp>
          <p:nvSpPr>
            <p:cNvPr id="3" name="矩形 13"/>
            <p:cNvSpPr>
              <a:spLocks noChangeArrowheads="1"/>
            </p:cNvSpPr>
            <p:nvPr/>
          </p:nvSpPr>
          <p:spPr bwMode="auto">
            <a:xfrm>
              <a:off x="985902" y="1660844"/>
              <a:ext cx="2823455" cy="7836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defTabSz="684530" eaLnBrk="1" hangingPunct="1">
                <a:lnSpc>
                  <a:spcPct val="150000"/>
                </a:lnSpc>
              </a:pPr>
              <a:r>
                <a:rPr lang="zh-CN" sz="1000" b="0" u="none">
                  <a:solidFill>
                    <a:srgbClr val="FFFFFF"/>
                  </a:solidFill>
                  <a:latin typeface="Microsoft YaHei" charset="0"/>
                  <a:ea typeface="Microsoft YaHei" charset="0"/>
                  <a:cs typeface="Microsoft YaHei" charset="0"/>
                </a:rPr>
                <a:t>过安装在车顶上的3D传感器对驾驶员手势的识别，实现对车辆导航、信息娱乐系统的控制</a:t>
              </a:r>
              <a:endParaRPr lang="zh-CN" altLang="en-US" sz="1000">
                <a:solidFill>
                  <a:srgbClr val="FFFFFF"/>
                </a:solidFill>
                <a:latin typeface="Microsoft YaHei" charset="0"/>
                <a:ea typeface="Microsoft YaHei" charset="0"/>
                <a:cs typeface="Microsoft YaHei" charset="0"/>
                <a:sym typeface="Arial" panose="020B0604020202020204" pitchFamily="34" charset="0"/>
              </a:endParaRPr>
            </a:p>
          </p:txBody>
        </p:sp>
        <p:sp>
          <p:nvSpPr>
            <p:cNvPr id="12" name="文本框 83"/>
            <p:cNvSpPr txBox="1">
              <a:spLocks noChangeArrowheads="1"/>
            </p:cNvSpPr>
            <p:nvPr/>
          </p:nvSpPr>
          <p:spPr bwMode="auto">
            <a:xfrm>
              <a:off x="1718331" y="1402131"/>
              <a:ext cx="1358595" cy="260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defTabSz="513080">
                <a:defRPr sz="1300">
                  <a:solidFill>
                    <a:schemeClr val="tx1"/>
                  </a:solidFill>
                  <a:latin typeface="方正正黑简体" pitchFamily="2" charset="-122"/>
                  <a:ea typeface="方正正黑简体" pitchFamily="2" charset="-122"/>
                </a:defRPr>
              </a:lvl1pPr>
              <a:lvl2pPr marL="742950" indent="-285750" defTabSz="513080">
                <a:defRPr sz="1300">
                  <a:solidFill>
                    <a:schemeClr val="tx1"/>
                  </a:solidFill>
                  <a:latin typeface="方正正黑简体" pitchFamily="2" charset="-122"/>
                  <a:ea typeface="方正正黑简体" pitchFamily="2" charset="-122"/>
                </a:defRPr>
              </a:lvl2pPr>
              <a:lvl3pPr marL="1143000" indent="-228600" defTabSz="513080">
                <a:defRPr sz="1300">
                  <a:solidFill>
                    <a:schemeClr val="tx1"/>
                  </a:solidFill>
                  <a:latin typeface="方正正黑简体" pitchFamily="2" charset="-122"/>
                  <a:ea typeface="方正正黑简体" pitchFamily="2" charset="-122"/>
                </a:defRPr>
              </a:lvl3pPr>
              <a:lvl4pPr marL="1600200" indent="-228600" defTabSz="513080">
                <a:defRPr sz="1300">
                  <a:solidFill>
                    <a:schemeClr val="tx1"/>
                  </a:solidFill>
                  <a:latin typeface="方正正黑简体" pitchFamily="2" charset="-122"/>
                  <a:ea typeface="方正正黑简体" pitchFamily="2" charset="-122"/>
                </a:defRPr>
              </a:lvl4pPr>
              <a:lvl5pPr marL="2057400" indent="-228600" defTabSz="513080">
                <a:defRPr sz="1300">
                  <a:solidFill>
                    <a:schemeClr val="tx1"/>
                  </a:solidFill>
                  <a:latin typeface="方正正黑简体" pitchFamily="2" charset="-122"/>
                  <a:ea typeface="方正正黑简体" pitchFamily="2" charset="-122"/>
                </a:defRPr>
              </a:lvl5pPr>
              <a:lvl6pPr marL="25146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1100" b="1">
                  <a:solidFill>
                    <a:schemeClr val="bg1"/>
                  </a:solidFill>
                  <a:latin typeface="微软雅黑" charset="0"/>
                  <a:ea typeface="微软雅黑" charset="0"/>
                </a:rPr>
                <a:t>智能驾驶</a:t>
              </a:r>
              <a:endParaRPr lang="zh-CN" altLang="en-US" sz="1100" b="1">
                <a:solidFill>
                  <a:schemeClr val="bg1"/>
                </a:solidFill>
                <a:latin typeface="微软雅黑" panose="020B0503020204020204" pitchFamily="34" charset="-122"/>
                <a:ea typeface="微软雅黑" panose="020B0503020204020204" pitchFamily="34" charset="-122"/>
              </a:endParaRPr>
            </a:p>
          </p:txBody>
        </p:sp>
      </p:grpSp>
      <p:sp>
        <p:nvSpPr>
          <p:cNvPr id="13" name="任意多边形 31"/>
          <p:cNvSpPr/>
          <p:nvPr/>
        </p:nvSpPr>
        <p:spPr bwMode="auto">
          <a:xfrm flipV="1">
            <a:off x="4079800" y="3464755"/>
            <a:ext cx="2036762" cy="492125"/>
          </a:xfrm>
          <a:custGeom>
            <a:avLst/>
            <a:gdLst>
              <a:gd name="T0" fmla="*/ 0 w 2267339"/>
              <a:gd name="T1" fmla="*/ 597159 h 597159"/>
              <a:gd name="T2" fmla="*/ 597159 w 2267339"/>
              <a:gd name="T3" fmla="*/ 0 h 597159"/>
              <a:gd name="T4" fmla="*/ 2267339 w 2267339"/>
              <a:gd name="T5" fmla="*/ 0 h 597159"/>
            </a:gdLst>
            <a:ahLst/>
            <a:cxnLst>
              <a:cxn ang="0">
                <a:pos x="T0" y="T1"/>
              </a:cxn>
              <a:cxn ang="0">
                <a:pos x="T2" y="T3"/>
              </a:cxn>
              <a:cxn ang="0">
                <a:pos x="T4" y="T5"/>
              </a:cxn>
            </a:cxnLst>
            <a:rect l="0" t="0" r="r" b="b"/>
            <a:pathLst>
              <a:path w="2267339" h="597159">
                <a:moveTo>
                  <a:pt x="0" y="597159"/>
                </a:moveTo>
                <a:lnTo>
                  <a:pt x="597159" y="0"/>
                </a:lnTo>
                <a:lnTo>
                  <a:pt x="2267339" y="0"/>
                </a:lnTo>
              </a:path>
            </a:pathLst>
          </a:custGeom>
          <a:noFill/>
          <a:ln w="12700" cap="flat" cmpd="sng">
            <a:solidFill>
              <a:schemeClr val="bg1"/>
            </a:solidFill>
            <a:bevel/>
          </a:ln>
          <a:extLst>
            <a:ext uri="{909E8E84-426E-40DD-AFC4-6F175D3DCCD1}">
              <a14:hiddenFill xmlns:a14="http://schemas.microsoft.com/office/drawing/2010/main">
                <a:solidFill>
                  <a:srgbClr val="FFFFFF"/>
                </a:solidFill>
              </a14:hiddenFill>
            </a:ext>
          </a:extLst>
        </p:spPr>
        <p:txBody>
          <a:bodyPr anchor="ctr"/>
          <a:p>
            <a:pPr eaLnBrk="1" fontAlgn="auto" hangingPunct="1">
              <a:spcBef>
                <a:spcPts val="0"/>
              </a:spcBef>
              <a:spcAft>
                <a:spcPts val="0"/>
              </a:spcAft>
              <a:defRPr/>
            </a:pPr>
            <a:endParaRPr lang="zh-CN" altLang="en-US" sz="1350" dirty="0">
              <a:solidFill>
                <a:schemeClr val="bg1"/>
              </a:solidFill>
              <a:latin typeface="+mn-lt"/>
              <a:ea typeface="微软雅黑" panose="020B0503020204020204" pitchFamily="34" charset="-122"/>
            </a:endParaRPr>
          </a:p>
        </p:txBody>
      </p:sp>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250" fill="hold"/>
                                        <p:tgtEl>
                                          <p:spTgt spid="23"/>
                                        </p:tgtEl>
                                        <p:attrNameLst>
                                          <p:attrName>ppt_w</p:attrName>
                                        </p:attrNameLst>
                                      </p:cBhvr>
                                      <p:tavLst>
                                        <p:tav tm="0">
                                          <p:val>
                                            <p:fltVal val="0"/>
                                          </p:val>
                                        </p:tav>
                                        <p:tav tm="100000">
                                          <p:val>
                                            <p:strVal val="#ppt_w"/>
                                          </p:val>
                                        </p:tav>
                                      </p:tavLst>
                                    </p:anim>
                                    <p:anim calcmode="lin" valueType="num">
                                      <p:cBhvr>
                                        <p:cTn id="8" dur="250" fill="hold"/>
                                        <p:tgtEl>
                                          <p:spTgt spid="23"/>
                                        </p:tgtEl>
                                        <p:attrNameLst>
                                          <p:attrName>ppt_h</p:attrName>
                                        </p:attrNameLst>
                                      </p:cBhvr>
                                      <p:tavLst>
                                        <p:tav tm="0">
                                          <p:val>
                                            <p:fltVal val="0"/>
                                          </p:val>
                                        </p:tav>
                                        <p:tav tm="100000">
                                          <p:val>
                                            <p:strVal val="#ppt_h"/>
                                          </p:val>
                                        </p:tav>
                                      </p:tavLst>
                                    </p:anim>
                                    <p:animEffect transition="in" filter="fade">
                                      <p:cBhvr>
                                        <p:cTn id="9" dur="250"/>
                                        <p:tgtEl>
                                          <p:spTgt spid="23"/>
                                        </p:tgtEl>
                                      </p:cBhvr>
                                    </p:animEffect>
                                  </p:childTnLst>
                                </p:cTn>
                              </p:par>
                              <p:par>
                                <p:cTn id="10" presetID="6" presetClass="emph" presetSubtype="0" decel="100000" fill="hold" nodeType="withEffect">
                                  <p:stCondLst>
                                    <p:cond delay="200"/>
                                  </p:stCondLst>
                                  <p:childTnLst>
                                    <p:animScale>
                                      <p:cBhvr>
                                        <p:cTn id="11" dur="250" fill="hold"/>
                                        <p:tgtEl>
                                          <p:spTgt spid="23"/>
                                        </p:tgtEl>
                                      </p:cBhvr>
                                      <p:by x="110000" y="110000"/>
                                    </p:animScale>
                                  </p:childTnLst>
                                </p:cTn>
                              </p:par>
                              <p:par>
                                <p:cTn id="12" presetID="6" presetClass="emph" presetSubtype="0" decel="100000" fill="hold" nodeType="withEffect">
                                  <p:stCondLst>
                                    <p:cond delay="400"/>
                                  </p:stCondLst>
                                  <p:childTnLst>
                                    <p:animScale>
                                      <p:cBhvr>
                                        <p:cTn id="13" dur="250" fill="hold"/>
                                        <p:tgtEl>
                                          <p:spTgt spid="23"/>
                                        </p:tgtEl>
                                      </p:cBhvr>
                                      <p:by x="91000" y="91000"/>
                                    </p:animScale>
                                  </p:childTnLst>
                                </p:cTn>
                              </p:par>
                            </p:childTnLst>
                          </p:cTn>
                        </p:par>
                        <p:par>
                          <p:cTn id="14" fill="hold">
                            <p:stCondLst>
                              <p:cond delay="500"/>
                            </p:stCondLst>
                            <p:childTnLst>
                              <p:par>
                                <p:cTn id="15" presetID="10" presetClass="entr" presetSubtype="0" fill="hold" nodeType="after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par>
                                <p:cTn id="18" presetID="10" presetClass="entr" presetSubtype="0" fill="hold" nodeType="withEffect">
                                  <p:stCondLst>
                                    <p:cond delay="10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par>
                                <p:cTn id="21" presetID="10" presetClass="entr" presetSubtype="0" fill="hold" nodeType="withEffect">
                                  <p:stCondLst>
                                    <p:cond delay="200"/>
                                  </p:stCondLst>
                                  <p:childTnLst>
                                    <p:set>
                                      <p:cBhvr>
                                        <p:cTn id="22" dur="1" fill="hold">
                                          <p:stCondLst>
                                            <p:cond delay="0"/>
                                          </p:stCondLst>
                                        </p:cTn>
                                        <p:tgtEl>
                                          <p:spTgt spid="28"/>
                                        </p:tgtEl>
                                        <p:attrNameLst>
                                          <p:attrName>style.visibility</p:attrName>
                                        </p:attrNameLst>
                                      </p:cBhvr>
                                      <p:to>
                                        <p:strVal val="visible"/>
                                      </p:to>
                                    </p:set>
                                    <p:animEffect transition="in" filter="fade">
                                      <p:cBhvr>
                                        <p:cTn id="23" dur="500"/>
                                        <p:tgtEl>
                                          <p:spTgt spid="28"/>
                                        </p:tgtEl>
                                      </p:cBhvr>
                                    </p:animEffect>
                                  </p:childTnLst>
                                </p:cTn>
                              </p:par>
                              <p:par>
                                <p:cTn id="24" presetID="10" presetClass="entr" presetSubtype="0" fill="hold" nodeType="withEffect">
                                  <p:stCondLst>
                                    <p:cond delay="30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500"/>
                                        <p:tgtEl>
                                          <p:spTgt spid="8"/>
                                        </p:tgtEl>
                                      </p:cBhvr>
                                    </p:animEffect>
                                  </p:childTnLst>
                                </p:cTn>
                              </p:par>
                              <p:par>
                                <p:cTn id="27" presetID="10" presetClass="entr" presetSubtype="0" fill="hold" nodeType="withEffect">
                                  <p:stCondLst>
                                    <p:cond delay="40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par>
                                <p:cTn id="30" presetID="10" presetClass="entr" presetSubtype="0" fill="hold" nodeType="withEffect">
                                  <p:stCondLst>
                                    <p:cond delay="500"/>
                                  </p:stCondLst>
                                  <p:childTnLst>
                                    <p:set>
                                      <p:cBhvr>
                                        <p:cTn id="31" dur="1" fill="hold">
                                          <p:stCondLst>
                                            <p:cond delay="0"/>
                                          </p:stCondLst>
                                        </p:cTn>
                                        <p:tgtEl>
                                          <p:spTgt spid="10"/>
                                        </p:tgtEl>
                                        <p:attrNameLst>
                                          <p:attrName>style.visibility</p:attrName>
                                        </p:attrNameLst>
                                      </p:cBhvr>
                                      <p:to>
                                        <p:strVal val="visible"/>
                                      </p:to>
                                    </p:set>
                                    <p:animEffect transition="in" filter="fade">
                                      <p:cBhvr>
                                        <p:cTn id="32" dur="500"/>
                                        <p:tgtEl>
                                          <p:spTgt spid="10"/>
                                        </p:tgtEl>
                                      </p:cBhvr>
                                    </p:animEffect>
                                  </p:childTnLst>
                                </p:cTn>
                              </p:par>
                            </p:childTnLst>
                          </p:cTn>
                        </p:par>
                        <p:par>
                          <p:cTn id="33" fill="hold">
                            <p:stCondLst>
                              <p:cond delay="1000"/>
                            </p:stCondLst>
                            <p:childTnLst>
                              <p:par>
                                <p:cTn id="34" presetID="22" presetClass="entr" presetSubtype="8" fill="hold" nodeType="afterEffect">
                                  <p:stCondLst>
                                    <p:cond delay="0"/>
                                  </p:stCondLst>
                                  <p:childTnLst>
                                    <p:set>
                                      <p:cBhvr>
                                        <p:cTn id="35" dur="1" fill="hold">
                                          <p:stCondLst>
                                            <p:cond delay="0"/>
                                          </p:stCondLst>
                                        </p:cTn>
                                        <p:tgtEl>
                                          <p:spTgt spid="5"/>
                                        </p:tgtEl>
                                        <p:attrNameLst>
                                          <p:attrName>style.visibility</p:attrName>
                                        </p:attrNameLst>
                                      </p:cBhvr>
                                      <p:to>
                                        <p:strVal val="visible"/>
                                      </p:to>
                                    </p:set>
                                    <p:animEffect transition="in" filter="wipe(left)">
                                      <p:cBhvr>
                                        <p:cTn id="36" dur="500"/>
                                        <p:tgtEl>
                                          <p:spTgt spid="5"/>
                                        </p:tgtEl>
                                      </p:cBhvr>
                                    </p:animEffect>
                                  </p:childTnLst>
                                </p:cTn>
                              </p:par>
                            </p:childTnLst>
                          </p:cTn>
                        </p:par>
                        <p:par>
                          <p:cTn id="37" fill="hold">
                            <p:stCondLst>
                              <p:cond delay="1500"/>
                            </p:stCondLst>
                            <p:childTnLst>
                              <p:par>
                                <p:cTn id="38" presetID="2" presetClass="entr" presetSubtype="2" decel="100000" fill="hold" nodeType="afterEffect">
                                  <p:stCondLst>
                                    <p:cond delay="0"/>
                                  </p:stCondLst>
                                  <p:childTnLst>
                                    <p:set>
                                      <p:cBhvr>
                                        <p:cTn id="39" dur="1" fill="hold">
                                          <p:stCondLst>
                                            <p:cond delay="0"/>
                                          </p:stCondLst>
                                        </p:cTn>
                                        <p:tgtEl>
                                          <p:spTgt spid="11"/>
                                        </p:tgtEl>
                                        <p:attrNameLst>
                                          <p:attrName>style.visibility</p:attrName>
                                        </p:attrNameLst>
                                      </p:cBhvr>
                                      <p:to>
                                        <p:strVal val="visible"/>
                                      </p:to>
                                    </p:set>
                                    <p:anim calcmode="lin" valueType="num">
                                      <p:cBhvr additive="base">
                                        <p:cTn id="40" dur="500" fill="hold"/>
                                        <p:tgtEl>
                                          <p:spTgt spid="11"/>
                                        </p:tgtEl>
                                        <p:attrNameLst>
                                          <p:attrName>ppt_x</p:attrName>
                                        </p:attrNameLst>
                                      </p:cBhvr>
                                      <p:tavLst>
                                        <p:tav tm="0">
                                          <p:val>
                                            <p:strVal val="1+#ppt_w/2"/>
                                          </p:val>
                                        </p:tav>
                                        <p:tav tm="100000">
                                          <p:val>
                                            <p:strVal val="#ppt_x"/>
                                          </p:val>
                                        </p:tav>
                                      </p:tavLst>
                                    </p:anim>
                                    <p:anim calcmode="lin" valueType="num">
                                      <p:cBhvr additive="base">
                                        <p:cTn id="41" dur="500" fill="hold"/>
                                        <p:tgtEl>
                                          <p:spTgt spid="11"/>
                                        </p:tgtEl>
                                        <p:attrNameLst>
                                          <p:attrName>ppt_y</p:attrName>
                                        </p:attrNameLst>
                                      </p:cBhvr>
                                      <p:tavLst>
                                        <p:tav tm="0">
                                          <p:val>
                                            <p:strVal val="#ppt_y"/>
                                          </p:val>
                                        </p:tav>
                                        <p:tav tm="100000">
                                          <p:val>
                                            <p:strVal val="#ppt_y"/>
                                          </p:val>
                                        </p:tav>
                                      </p:tavLst>
                                    </p:anim>
                                  </p:childTnLst>
                                </p:cTn>
                              </p:par>
                            </p:childTnLst>
                          </p:cTn>
                        </p:par>
                        <p:par>
                          <p:cTn id="42" fill="hold">
                            <p:stCondLst>
                              <p:cond delay="2000"/>
                            </p:stCondLst>
                            <p:childTnLst>
                              <p:par>
                                <p:cTn id="43" presetID="22" presetClass="entr" presetSubtype="8" fill="hold" nodeType="afterEffect">
                                  <p:stCondLst>
                                    <p:cond delay="0"/>
                                  </p:stCondLst>
                                  <p:childTnLst>
                                    <p:set>
                                      <p:cBhvr>
                                        <p:cTn id="44" dur="1" fill="hold">
                                          <p:stCondLst>
                                            <p:cond delay="0"/>
                                          </p:stCondLst>
                                        </p:cTn>
                                        <p:tgtEl>
                                          <p:spTgt spid="6"/>
                                        </p:tgtEl>
                                        <p:attrNameLst>
                                          <p:attrName>style.visibility</p:attrName>
                                        </p:attrNameLst>
                                      </p:cBhvr>
                                      <p:to>
                                        <p:strVal val="visible"/>
                                      </p:to>
                                    </p:set>
                                    <p:animEffect transition="in" filter="wipe(left)">
                                      <p:cBhvr>
                                        <p:cTn id="45" dur="500"/>
                                        <p:tgtEl>
                                          <p:spTgt spid="6"/>
                                        </p:tgtEl>
                                      </p:cBhvr>
                                    </p:animEffect>
                                  </p:childTnLst>
                                </p:cTn>
                              </p:par>
                            </p:childTnLst>
                          </p:cTn>
                        </p:par>
                        <p:par>
                          <p:cTn id="46" fill="hold">
                            <p:stCondLst>
                              <p:cond delay="2500"/>
                            </p:stCondLst>
                            <p:childTnLst>
                              <p:par>
                                <p:cTn id="47" presetID="2" presetClass="entr" presetSubtype="2" decel="100000" fill="hold" nodeType="after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additive="base">
                                        <p:cTn id="49" dur="500" fill="hold"/>
                                        <p:tgtEl>
                                          <p:spTgt spid="14"/>
                                        </p:tgtEl>
                                        <p:attrNameLst>
                                          <p:attrName>ppt_x</p:attrName>
                                        </p:attrNameLst>
                                      </p:cBhvr>
                                      <p:tavLst>
                                        <p:tav tm="0">
                                          <p:val>
                                            <p:strVal val="1+#ppt_w/2"/>
                                          </p:val>
                                        </p:tav>
                                        <p:tav tm="100000">
                                          <p:val>
                                            <p:strVal val="#ppt_x"/>
                                          </p:val>
                                        </p:tav>
                                      </p:tavLst>
                                    </p:anim>
                                    <p:anim calcmode="lin" valueType="num">
                                      <p:cBhvr additive="base">
                                        <p:cTn id="50" dur="500" fill="hold"/>
                                        <p:tgtEl>
                                          <p:spTgt spid="14"/>
                                        </p:tgtEl>
                                        <p:attrNameLst>
                                          <p:attrName>ppt_y</p:attrName>
                                        </p:attrNameLst>
                                      </p:cBhvr>
                                      <p:tavLst>
                                        <p:tav tm="0">
                                          <p:val>
                                            <p:strVal val="#ppt_y"/>
                                          </p:val>
                                        </p:tav>
                                        <p:tav tm="100000">
                                          <p:val>
                                            <p:strVal val="#ppt_y"/>
                                          </p:val>
                                        </p:tav>
                                      </p:tavLst>
                                    </p:anim>
                                  </p:childTnLst>
                                </p:cTn>
                              </p:par>
                            </p:childTnLst>
                          </p:cTn>
                        </p:par>
                        <p:par>
                          <p:cTn id="51" fill="hold">
                            <p:stCondLst>
                              <p:cond delay="3000"/>
                            </p:stCondLst>
                            <p:childTnLst>
                              <p:par>
                                <p:cTn id="52" presetID="2" presetClass="entr" presetSubtype="2" decel="100000" fill="hold" nodeType="afterEffect">
                                  <p:stCondLst>
                                    <p:cond delay="0"/>
                                  </p:stCondLst>
                                  <p:childTnLst>
                                    <p:set>
                                      <p:cBhvr>
                                        <p:cTn id="53" dur="1" fill="hold">
                                          <p:stCondLst>
                                            <p:cond delay="0"/>
                                          </p:stCondLst>
                                        </p:cTn>
                                        <p:tgtEl>
                                          <p:spTgt spid="2"/>
                                        </p:tgtEl>
                                        <p:attrNameLst>
                                          <p:attrName>style.visibility</p:attrName>
                                        </p:attrNameLst>
                                      </p:cBhvr>
                                      <p:to>
                                        <p:strVal val="visible"/>
                                      </p:to>
                                    </p:set>
                                    <p:anim calcmode="lin" valueType="num">
                                      <p:cBhvr additive="base">
                                        <p:cTn id="54" dur="500" fill="hold"/>
                                        <p:tgtEl>
                                          <p:spTgt spid="2"/>
                                        </p:tgtEl>
                                        <p:attrNameLst>
                                          <p:attrName>ppt_x</p:attrName>
                                        </p:attrNameLst>
                                      </p:cBhvr>
                                      <p:tavLst>
                                        <p:tav tm="0">
                                          <p:val>
                                            <p:strVal val="1+#ppt_w/2"/>
                                          </p:val>
                                        </p:tav>
                                        <p:tav tm="100000">
                                          <p:val>
                                            <p:strVal val="#ppt_x"/>
                                          </p:val>
                                        </p:tav>
                                      </p:tavLst>
                                    </p:anim>
                                    <p:anim calcmode="lin" valueType="num">
                                      <p:cBhvr additive="base">
                                        <p:cTn id="55" dur="500" fill="hold"/>
                                        <p:tgtEl>
                                          <p:spTgt spid="2"/>
                                        </p:tgtEl>
                                        <p:attrNameLst>
                                          <p:attrName>ppt_y</p:attrName>
                                        </p:attrNameLst>
                                      </p:cBhvr>
                                      <p:tavLst>
                                        <p:tav tm="0">
                                          <p:val>
                                            <p:strVal val="#ppt_y"/>
                                          </p:val>
                                        </p:tav>
                                        <p:tav tm="100000">
                                          <p:val>
                                            <p:strVal val="#ppt_y"/>
                                          </p:val>
                                        </p:tav>
                                      </p:tavLst>
                                    </p:anim>
                                  </p:childTnLst>
                                </p:cTn>
                              </p:par>
                            </p:childTnLst>
                          </p:cTn>
                        </p:par>
                        <p:par>
                          <p:cTn id="56" fill="hold">
                            <p:stCondLst>
                              <p:cond delay="3500"/>
                            </p:stCondLst>
                            <p:childTnLst>
                              <p:par>
                                <p:cTn id="57" presetID="22" presetClass="entr" presetSubtype="8" fill="hold" nodeType="afterEffect">
                                  <p:stCondLst>
                                    <p:cond delay="0"/>
                                  </p:stCondLst>
                                  <p:childTnLst>
                                    <p:set>
                                      <p:cBhvr>
                                        <p:cTn id="58" dur="1" fill="hold">
                                          <p:stCondLst>
                                            <p:cond delay="0"/>
                                          </p:stCondLst>
                                        </p:cTn>
                                        <p:tgtEl>
                                          <p:spTgt spid="13"/>
                                        </p:tgtEl>
                                        <p:attrNameLst>
                                          <p:attrName>style.visibility</p:attrName>
                                        </p:attrNameLst>
                                      </p:cBhvr>
                                      <p:to>
                                        <p:strVal val="visible"/>
                                      </p:to>
                                    </p:set>
                                    <p:animEffect transition="in" filter="wipe(left)">
                                      <p:cBhvr>
                                        <p:cTn id="59"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bwMode="auto">
          <a:xfrm>
            <a:off x="238125" y="296863"/>
            <a:ext cx="1363663" cy="474662"/>
            <a:chOff x="184527" y="297451"/>
            <a:chExt cx="1363137" cy="473415"/>
          </a:xfrm>
        </p:grpSpPr>
        <p:pic>
          <p:nvPicPr>
            <p:cNvPr id="56329" name="图片 1"/>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flipH="1">
              <a:off x="184527" y="297451"/>
              <a:ext cx="422017" cy="473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本框 2"/>
            <p:cNvSpPr txBox="1"/>
            <p:nvPr/>
          </p:nvSpPr>
          <p:spPr>
            <a:xfrm>
              <a:off x="539990" y="376617"/>
              <a:ext cx="1007674" cy="368915"/>
            </a:xfrm>
            <a:prstGeom prst="rect">
              <a:avLst/>
            </a:prstGeom>
            <a:noFill/>
          </p:spPr>
          <p:txBody>
            <a:bodyPr>
              <a:spAutoFit/>
            </a:bodyPr>
            <a:lstStyle/>
            <a:p>
              <a:pPr eaLnBrk="1" fontAlgn="auto" hangingPunct="1">
                <a:spcBef>
                  <a:spcPts val="0"/>
                </a:spcBef>
                <a:spcAft>
                  <a:spcPts val="0"/>
                </a:spcAft>
                <a:defRPr/>
              </a:pPr>
              <a:r>
                <a:rPr lang="zh-CN" altLang="en-US" sz="1800" dirty="0">
                  <a:solidFill>
                    <a:schemeClr val="bg1">
                      <a:lumMod val="95000"/>
                    </a:schemeClr>
                  </a:solidFill>
                  <a:latin typeface="+mn-lt"/>
                  <a:ea typeface="微软雅黑" panose="020B0503020204020204" pitchFamily="34" charset="-122"/>
                </a:rPr>
                <a:t>目录页</a:t>
              </a:r>
              <a:endParaRPr lang="zh-CN" altLang="en-US" sz="1800" dirty="0">
                <a:solidFill>
                  <a:schemeClr val="bg1">
                    <a:lumMod val="95000"/>
                  </a:schemeClr>
                </a:solidFill>
                <a:latin typeface="+mn-lt"/>
                <a:ea typeface="微软雅黑" panose="020B0503020204020204" pitchFamily="34" charset="-122"/>
              </a:endParaRPr>
            </a:p>
          </p:txBody>
        </p:sp>
        <p:cxnSp>
          <p:nvCxnSpPr>
            <p:cNvPr id="5" name="直接连接符 4"/>
            <p:cNvCxnSpPr/>
            <p:nvPr/>
          </p:nvCxnSpPr>
          <p:spPr>
            <a:xfrm>
              <a:off x="539990" y="745533"/>
              <a:ext cx="863267"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23" name="组合 22"/>
          <p:cNvGrpSpPr/>
          <p:nvPr/>
        </p:nvGrpSpPr>
        <p:grpSpPr bwMode="auto">
          <a:xfrm>
            <a:off x="4070350" y="2019300"/>
            <a:ext cx="2255838" cy="938532"/>
            <a:chOff x="4070982" y="2019402"/>
            <a:chExt cx="2255503" cy="938350"/>
          </a:xfrm>
        </p:grpSpPr>
        <p:sp>
          <p:nvSpPr>
            <p:cNvPr id="56327" name="文本框 23"/>
            <p:cNvSpPr txBox="1">
              <a:spLocks noChangeArrowheads="1"/>
            </p:cNvSpPr>
            <p:nvPr/>
          </p:nvSpPr>
          <p:spPr bwMode="auto">
            <a:xfrm>
              <a:off x="4070982" y="2251134"/>
              <a:ext cx="2255503" cy="706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4000">
                  <a:solidFill>
                    <a:schemeClr val="bg1"/>
                  </a:solidFill>
                  <a:latin typeface="微软雅黑" charset="0"/>
                  <a:ea typeface="微软雅黑" charset="0"/>
                </a:rPr>
                <a:t>项目</a:t>
              </a:r>
              <a:r>
                <a:rPr lang="zh-CN" altLang="en-US" sz="4000">
                  <a:solidFill>
                    <a:schemeClr val="bg1"/>
                  </a:solidFill>
                  <a:latin typeface="微软雅黑" panose="020B0503020204020204" pitchFamily="34" charset="-122"/>
                  <a:ea typeface="微软雅黑" panose="020B0503020204020204" pitchFamily="34" charset="-122"/>
                </a:rPr>
                <a:t>总结</a:t>
              </a:r>
              <a:endParaRPr lang="zh-CN" altLang="en-US" sz="4000">
                <a:solidFill>
                  <a:schemeClr val="bg1"/>
                </a:solidFill>
                <a:latin typeface="微软雅黑" panose="020B0503020204020204" pitchFamily="34" charset="-122"/>
                <a:ea typeface="微软雅黑" panose="020B0503020204020204" pitchFamily="34" charset="-122"/>
              </a:endParaRPr>
            </a:p>
          </p:txBody>
        </p:sp>
        <p:sp>
          <p:nvSpPr>
            <p:cNvPr id="56328" name="文本框 35"/>
            <p:cNvSpPr txBox="1">
              <a:spLocks noChangeArrowheads="1"/>
            </p:cNvSpPr>
            <p:nvPr/>
          </p:nvSpPr>
          <p:spPr bwMode="auto">
            <a:xfrm>
              <a:off x="4118308" y="2019402"/>
              <a:ext cx="133126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400">
                  <a:solidFill>
                    <a:schemeClr val="bg1"/>
                  </a:solidFill>
                  <a:latin typeface="微软雅黑" panose="020B0503020204020204" pitchFamily="34" charset="-122"/>
                  <a:ea typeface="微软雅黑" panose="020B0503020204020204" pitchFamily="34" charset="-122"/>
                </a:rPr>
                <a:t>PART FIVE</a:t>
              </a:r>
              <a:endParaRPr lang="zh-CN" altLang="en-US" sz="1400">
                <a:solidFill>
                  <a:schemeClr val="bg1"/>
                </a:solidFill>
                <a:latin typeface="微软雅黑" panose="020B0503020204020204" pitchFamily="34" charset="-122"/>
                <a:ea typeface="微软雅黑" panose="020B0503020204020204" pitchFamily="34" charset="-122"/>
              </a:endParaRPr>
            </a:p>
          </p:txBody>
        </p:sp>
      </p:grpSp>
      <p:grpSp>
        <p:nvGrpSpPr>
          <p:cNvPr id="37" name="组合 36"/>
          <p:cNvGrpSpPr/>
          <p:nvPr/>
        </p:nvGrpSpPr>
        <p:grpSpPr bwMode="auto">
          <a:xfrm>
            <a:off x="2817813" y="1944688"/>
            <a:ext cx="1128712" cy="1128712"/>
            <a:chOff x="2817516" y="1944350"/>
            <a:chExt cx="1129689" cy="1129689"/>
          </a:xfrm>
        </p:grpSpPr>
        <p:sp>
          <p:nvSpPr>
            <p:cNvPr id="38" name="椭圆 37"/>
            <p:cNvSpPr/>
            <p:nvPr/>
          </p:nvSpPr>
          <p:spPr>
            <a:xfrm>
              <a:off x="2817516" y="1944350"/>
              <a:ext cx="1129689" cy="112968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39" name="Freeform 5"/>
            <p:cNvSpPr>
              <a:spLocks noEditPoints="1"/>
            </p:cNvSpPr>
            <p:nvPr/>
          </p:nvSpPr>
          <p:spPr bwMode="auto">
            <a:xfrm>
              <a:off x="3195668" y="2160437"/>
              <a:ext cx="444885" cy="657794"/>
            </a:xfrm>
            <a:custGeom>
              <a:avLst/>
              <a:gdLst>
                <a:gd name="T0" fmla="*/ 189 w 316"/>
                <a:gd name="T1" fmla="*/ 16 h 467"/>
                <a:gd name="T2" fmla="*/ 225 w 316"/>
                <a:gd name="T3" fmla="*/ 7 h 467"/>
                <a:gd name="T4" fmla="*/ 300 w 316"/>
                <a:gd name="T5" fmla="*/ 52 h 467"/>
                <a:gd name="T6" fmla="*/ 309 w 316"/>
                <a:gd name="T7" fmla="*/ 89 h 467"/>
                <a:gd name="T8" fmla="*/ 298 w 316"/>
                <a:gd name="T9" fmla="*/ 105 h 467"/>
                <a:gd name="T10" fmla="*/ 179 w 316"/>
                <a:gd name="T11" fmla="*/ 33 h 467"/>
                <a:gd name="T12" fmla="*/ 189 w 316"/>
                <a:gd name="T13" fmla="*/ 16 h 467"/>
                <a:gd name="T14" fmla="*/ 164 w 316"/>
                <a:gd name="T15" fmla="*/ 58 h 467"/>
                <a:gd name="T16" fmla="*/ 147 w 316"/>
                <a:gd name="T17" fmla="*/ 85 h 467"/>
                <a:gd name="T18" fmla="*/ 266 w 316"/>
                <a:gd name="T19" fmla="*/ 157 h 467"/>
                <a:gd name="T20" fmla="*/ 283 w 316"/>
                <a:gd name="T21" fmla="*/ 130 h 467"/>
                <a:gd name="T22" fmla="*/ 164 w 316"/>
                <a:gd name="T23" fmla="*/ 58 h 467"/>
                <a:gd name="T24" fmla="*/ 2 w 316"/>
                <a:gd name="T25" fmla="*/ 446 h 467"/>
                <a:gd name="T26" fmla="*/ 13 w 316"/>
                <a:gd name="T27" fmla="*/ 354 h 467"/>
                <a:gd name="T28" fmla="*/ 90 w 316"/>
                <a:gd name="T29" fmla="*/ 401 h 467"/>
                <a:gd name="T30" fmla="*/ 13 w 316"/>
                <a:gd name="T31" fmla="*/ 453 h 467"/>
                <a:gd name="T32" fmla="*/ 2 w 316"/>
                <a:gd name="T33" fmla="*/ 446 h 467"/>
                <a:gd name="T34" fmla="*/ 20 w 316"/>
                <a:gd name="T35" fmla="*/ 296 h 467"/>
                <a:gd name="T36" fmla="*/ 133 w 316"/>
                <a:gd name="T37" fmla="*/ 109 h 467"/>
                <a:gd name="T38" fmla="*/ 172 w 316"/>
                <a:gd name="T39" fmla="*/ 133 h 467"/>
                <a:gd name="T40" fmla="*/ 59 w 316"/>
                <a:gd name="T41" fmla="*/ 320 h 467"/>
                <a:gd name="T42" fmla="*/ 20 w 316"/>
                <a:gd name="T43" fmla="*/ 296 h 467"/>
                <a:gd name="T44" fmla="*/ 99 w 316"/>
                <a:gd name="T45" fmla="*/ 344 h 467"/>
                <a:gd name="T46" fmla="*/ 212 w 316"/>
                <a:gd name="T47" fmla="*/ 158 h 467"/>
                <a:gd name="T48" fmla="*/ 252 w 316"/>
                <a:gd name="T49" fmla="*/ 182 h 467"/>
                <a:gd name="T50" fmla="*/ 139 w 316"/>
                <a:gd name="T51" fmla="*/ 368 h 467"/>
                <a:gd name="T52" fmla="*/ 99 w 316"/>
                <a:gd name="T53" fmla="*/ 344 h 467"/>
                <a:gd name="T54" fmla="*/ 95 w 316"/>
                <a:gd name="T55" fmla="*/ 446 h 467"/>
                <a:gd name="T56" fmla="*/ 301 w 316"/>
                <a:gd name="T57" fmla="*/ 446 h 467"/>
                <a:gd name="T58" fmla="*/ 311 w 316"/>
                <a:gd name="T59" fmla="*/ 456 h 467"/>
                <a:gd name="T60" fmla="*/ 301 w 316"/>
                <a:gd name="T61" fmla="*/ 467 h 467"/>
                <a:gd name="T62" fmla="*/ 95 w 316"/>
                <a:gd name="T63" fmla="*/ 467 h 467"/>
                <a:gd name="T64" fmla="*/ 84 w 316"/>
                <a:gd name="T65" fmla="*/ 456 h 467"/>
                <a:gd name="T66" fmla="*/ 95 w 316"/>
                <a:gd name="T67" fmla="*/ 446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6" h="467">
                  <a:moveTo>
                    <a:pt x="189" y="16"/>
                  </a:moveTo>
                  <a:cubicBezTo>
                    <a:pt x="197" y="4"/>
                    <a:pt x="213" y="0"/>
                    <a:pt x="225" y="7"/>
                  </a:cubicBezTo>
                  <a:cubicBezTo>
                    <a:pt x="300" y="52"/>
                    <a:pt x="300" y="52"/>
                    <a:pt x="300" y="52"/>
                  </a:cubicBezTo>
                  <a:cubicBezTo>
                    <a:pt x="312" y="60"/>
                    <a:pt x="316" y="76"/>
                    <a:pt x="309" y="89"/>
                  </a:cubicBezTo>
                  <a:cubicBezTo>
                    <a:pt x="298" y="105"/>
                    <a:pt x="298" y="105"/>
                    <a:pt x="298" y="105"/>
                  </a:cubicBezTo>
                  <a:cubicBezTo>
                    <a:pt x="179" y="33"/>
                    <a:pt x="179" y="33"/>
                    <a:pt x="179" y="33"/>
                  </a:cubicBezTo>
                  <a:lnTo>
                    <a:pt x="189" y="16"/>
                  </a:lnTo>
                  <a:close/>
                  <a:moveTo>
                    <a:pt x="164" y="58"/>
                  </a:moveTo>
                  <a:cubicBezTo>
                    <a:pt x="147" y="85"/>
                    <a:pt x="147" y="85"/>
                    <a:pt x="147" y="85"/>
                  </a:cubicBezTo>
                  <a:cubicBezTo>
                    <a:pt x="266" y="157"/>
                    <a:pt x="266" y="157"/>
                    <a:pt x="266" y="157"/>
                  </a:cubicBezTo>
                  <a:cubicBezTo>
                    <a:pt x="283" y="130"/>
                    <a:pt x="283" y="130"/>
                    <a:pt x="283" y="130"/>
                  </a:cubicBezTo>
                  <a:lnTo>
                    <a:pt x="164" y="58"/>
                  </a:lnTo>
                  <a:close/>
                  <a:moveTo>
                    <a:pt x="2" y="446"/>
                  </a:moveTo>
                  <a:cubicBezTo>
                    <a:pt x="13" y="354"/>
                    <a:pt x="13" y="354"/>
                    <a:pt x="13" y="354"/>
                  </a:cubicBezTo>
                  <a:cubicBezTo>
                    <a:pt x="90" y="401"/>
                    <a:pt x="90" y="401"/>
                    <a:pt x="90" y="401"/>
                  </a:cubicBezTo>
                  <a:cubicBezTo>
                    <a:pt x="13" y="453"/>
                    <a:pt x="13" y="453"/>
                    <a:pt x="13" y="453"/>
                  </a:cubicBezTo>
                  <a:cubicBezTo>
                    <a:pt x="5" y="459"/>
                    <a:pt x="0" y="456"/>
                    <a:pt x="2" y="446"/>
                  </a:cubicBezTo>
                  <a:close/>
                  <a:moveTo>
                    <a:pt x="20" y="296"/>
                  </a:moveTo>
                  <a:cubicBezTo>
                    <a:pt x="133" y="109"/>
                    <a:pt x="133" y="109"/>
                    <a:pt x="133" y="109"/>
                  </a:cubicBezTo>
                  <a:cubicBezTo>
                    <a:pt x="172" y="133"/>
                    <a:pt x="172" y="133"/>
                    <a:pt x="172" y="133"/>
                  </a:cubicBezTo>
                  <a:cubicBezTo>
                    <a:pt x="59" y="320"/>
                    <a:pt x="59" y="320"/>
                    <a:pt x="59" y="320"/>
                  </a:cubicBezTo>
                  <a:lnTo>
                    <a:pt x="20" y="296"/>
                  </a:lnTo>
                  <a:close/>
                  <a:moveTo>
                    <a:pt x="99" y="344"/>
                  </a:moveTo>
                  <a:cubicBezTo>
                    <a:pt x="212" y="158"/>
                    <a:pt x="212" y="158"/>
                    <a:pt x="212" y="158"/>
                  </a:cubicBezTo>
                  <a:cubicBezTo>
                    <a:pt x="252" y="182"/>
                    <a:pt x="252" y="182"/>
                    <a:pt x="252" y="182"/>
                  </a:cubicBezTo>
                  <a:cubicBezTo>
                    <a:pt x="139" y="368"/>
                    <a:pt x="139" y="368"/>
                    <a:pt x="139" y="368"/>
                  </a:cubicBezTo>
                  <a:lnTo>
                    <a:pt x="99" y="344"/>
                  </a:lnTo>
                  <a:close/>
                  <a:moveTo>
                    <a:pt x="95" y="446"/>
                  </a:moveTo>
                  <a:cubicBezTo>
                    <a:pt x="301" y="446"/>
                    <a:pt x="301" y="446"/>
                    <a:pt x="301" y="446"/>
                  </a:cubicBezTo>
                  <a:cubicBezTo>
                    <a:pt x="307" y="446"/>
                    <a:pt x="311" y="450"/>
                    <a:pt x="311" y="456"/>
                  </a:cubicBezTo>
                  <a:cubicBezTo>
                    <a:pt x="311" y="462"/>
                    <a:pt x="307" y="467"/>
                    <a:pt x="301" y="467"/>
                  </a:cubicBezTo>
                  <a:cubicBezTo>
                    <a:pt x="95" y="467"/>
                    <a:pt x="95" y="467"/>
                    <a:pt x="95" y="467"/>
                  </a:cubicBezTo>
                  <a:cubicBezTo>
                    <a:pt x="89" y="467"/>
                    <a:pt x="84" y="462"/>
                    <a:pt x="84" y="456"/>
                  </a:cubicBezTo>
                  <a:cubicBezTo>
                    <a:pt x="84" y="450"/>
                    <a:pt x="89" y="446"/>
                    <a:pt x="95" y="446"/>
                  </a:cubicBezTo>
                  <a:close/>
                </a:path>
              </a:pathLst>
            </a:custGeom>
            <a:solidFill>
              <a:schemeClr val="bg1"/>
            </a:solidFill>
            <a:ln>
              <a:noFill/>
            </a:ln>
          </p:spPr>
          <p:txBody>
            <a:bodyPr/>
            <a:lstStyle/>
            <a:p>
              <a:pP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37"/>
                                        </p:tgtEl>
                                        <p:attrNameLst>
                                          <p:attrName>style.visibility</p:attrName>
                                        </p:attrNameLst>
                                      </p:cBhvr>
                                      <p:to>
                                        <p:strVal val="visible"/>
                                      </p:to>
                                    </p:set>
                                    <p:anim calcmode="lin" valueType="num">
                                      <p:cBhvr>
                                        <p:cTn id="12" dur="250" fill="hold"/>
                                        <p:tgtEl>
                                          <p:spTgt spid="37"/>
                                        </p:tgtEl>
                                        <p:attrNameLst>
                                          <p:attrName>ppt_w</p:attrName>
                                        </p:attrNameLst>
                                      </p:cBhvr>
                                      <p:tavLst>
                                        <p:tav tm="0">
                                          <p:val>
                                            <p:fltVal val="0"/>
                                          </p:val>
                                        </p:tav>
                                        <p:tav tm="100000">
                                          <p:val>
                                            <p:strVal val="#ppt_w"/>
                                          </p:val>
                                        </p:tav>
                                      </p:tavLst>
                                    </p:anim>
                                    <p:anim calcmode="lin" valueType="num">
                                      <p:cBhvr>
                                        <p:cTn id="13" dur="250" fill="hold"/>
                                        <p:tgtEl>
                                          <p:spTgt spid="37"/>
                                        </p:tgtEl>
                                        <p:attrNameLst>
                                          <p:attrName>ppt_h</p:attrName>
                                        </p:attrNameLst>
                                      </p:cBhvr>
                                      <p:tavLst>
                                        <p:tav tm="0">
                                          <p:val>
                                            <p:fltVal val="0"/>
                                          </p:val>
                                        </p:tav>
                                        <p:tav tm="100000">
                                          <p:val>
                                            <p:strVal val="#ppt_h"/>
                                          </p:val>
                                        </p:tav>
                                      </p:tavLst>
                                    </p:anim>
                                    <p:animEffect transition="in" filter="fade">
                                      <p:cBhvr>
                                        <p:cTn id="14" dur="250"/>
                                        <p:tgtEl>
                                          <p:spTgt spid="37"/>
                                        </p:tgtEl>
                                      </p:cBhvr>
                                    </p:animEffect>
                                  </p:childTnLst>
                                </p:cTn>
                              </p:par>
                              <p:par>
                                <p:cTn id="15" presetID="6" presetClass="emph" presetSubtype="0" decel="100000" fill="hold" nodeType="withEffect">
                                  <p:stCondLst>
                                    <p:cond delay="200"/>
                                  </p:stCondLst>
                                  <p:childTnLst>
                                    <p:animScale>
                                      <p:cBhvr>
                                        <p:cTn id="16" dur="250" fill="hold"/>
                                        <p:tgtEl>
                                          <p:spTgt spid="37"/>
                                        </p:tgtEl>
                                      </p:cBhvr>
                                      <p:by x="110000" y="110000"/>
                                    </p:animScale>
                                  </p:childTnLst>
                                </p:cTn>
                              </p:par>
                              <p:par>
                                <p:cTn id="17" presetID="6" presetClass="emph" presetSubtype="0" decel="100000" fill="hold" nodeType="withEffect">
                                  <p:stCondLst>
                                    <p:cond delay="400"/>
                                  </p:stCondLst>
                                  <p:childTnLst>
                                    <p:animScale>
                                      <p:cBhvr>
                                        <p:cTn id="18" dur="250" fill="hold"/>
                                        <p:tgtEl>
                                          <p:spTgt spid="37"/>
                                        </p:tgtEl>
                                      </p:cBhvr>
                                      <p:by x="91000" y="91000"/>
                                    </p:animScale>
                                  </p:childTnLst>
                                </p:cTn>
                              </p:par>
                            </p:childTnLst>
                          </p:cTn>
                        </p:par>
                        <p:par>
                          <p:cTn id="19" fill="hold">
                            <p:stCondLst>
                              <p:cond delay="1000"/>
                            </p:stCondLst>
                            <p:childTnLst>
                              <p:par>
                                <p:cTn id="20" presetID="2" presetClass="entr" presetSubtype="2" decel="100000" fill="hold" nodeType="afterEffect">
                                  <p:stCondLst>
                                    <p:cond delay="0"/>
                                  </p:stCondLst>
                                  <p:childTnLst>
                                    <p:set>
                                      <p:cBhvr>
                                        <p:cTn id="21" dur="1" fill="hold">
                                          <p:stCondLst>
                                            <p:cond delay="0"/>
                                          </p:stCondLst>
                                        </p:cTn>
                                        <p:tgtEl>
                                          <p:spTgt spid="23"/>
                                        </p:tgtEl>
                                        <p:attrNameLst>
                                          <p:attrName>style.visibility</p:attrName>
                                        </p:attrNameLst>
                                      </p:cBhvr>
                                      <p:to>
                                        <p:strVal val="visible"/>
                                      </p:to>
                                    </p:set>
                                    <p:anim calcmode="lin" valueType="num">
                                      <p:cBhvr additive="base">
                                        <p:cTn id="22" dur="500" fill="hold"/>
                                        <p:tgtEl>
                                          <p:spTgt spid="23"/>
                                        </p:tgtEl>
                                        <p:attrNameLst>
                                          <p:attrName>ppt_x</p:attrName>
                                        </p:attrNameLst>
                                      </p:cBhvr>
                                      <p:tavLst>
                                        <p:tav tm="0">
                                          <p:val>
                                            <p:strVal val="1+#ppt_w/2"/>
                                          </p:val>
                                        </p:tav>
                                        <p:tav tm="100000">
                                          <p:val>
                                            <p:strVal val="#ppt_x"/>
                                          </p:val>
                                        </p:tav>
                                      </p:tavLst>
                                    </p:anim>
                                    <p:anim calcmode="lin" valueType="num">
                                      <p:cBhvr additive="base">
                                        <p:cTn id="23" dur="5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8370" name="图片 24"/>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311150" y="277813"/>
            <a:ext cx="331788" cy="414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25"/>
          <p:cNvSpPr txBox="1"/>
          <p:nvPr/>
        </p:nvSpPr>
        <p:spPr>
          <a:xfrm>
            <a:off x="411163" y="365125"/>
            <a:ext cx="1760537" cy="339725"/>
          </a:xfrm>
          <a:prstGeom prst="rect">
            <a:avLst/>
          </a:prstGeom>
          <a:noFill/>
        </p:spPr>
        <p:txBody>
          <a:bodyPr>
            <a:spAutoFit/>
          </a:bodyPr>
          <a:lstStyle/>
          <a:p>
            <a:pPr eaLnBrk="1" fontAlgn="auto" hangingPunct="1">
              <a:spcBef>
                <a:spcPts val="0"/>
              </a:spcBef>
              <a:spcAft>
                <a:spcPts val="0"/>
              </a:spcAft>
              <a:defRPr/>
            </a:pPr>
            <a:r>
              <a:rPr lang="zh-CN" altLang="en-US" sz="1600" dirty="0">
                <a:solidFill>
                  <a:schemeClr val="bg1">
                    <a:lumMod val="95000"/>
                  </a:schemeClr>
                </a:solidFill>
                <a:latin typeface="微软雅黑" panose="020B0503020204020204" pitchFamily="34" charset="-122"/>
                <a:ea typeface="微软雅黑" panose="020B0503020204020204" pitchFamily="34" charset="-122"/>
              </a:rPr>
              <a:t>论文总结</a:t>
            </a:r>
            <a:endParaRPr lang="zh-CN" altLang="en-US" sz="1600" dirty="0">
              <a:solidFill>
                <a:schemeClr val="bg1">
                  <a:lumMod val="95000"/>
                </a:schemeClr>
              </a:solidFill>
              <a:latin typeface="微软雅黑" panose="020B0503020204020204" pitchFamily="34" charset="-122"/>
              <a:ea typeface="微软雅黑" panose="020B0503020204020204" pitchFamily="34" charset="-122"/>
            </a:endParaRPr>
          </a:p>
        </p:txBody>
      </p:sp>
      <p:grpSp>
        <p:nvGrpSpPr>
          <p:cNvPr id="4" name="组合 3"/>
          <p:cNvGrpSpPr/>
          <p:nvPr/>
        </p:nvGrpSpPr>
        <p:grpSpPr bwMode="auto">
          <a:xfrm>
            <a:off x="466725" y="1493838"/>
            <a:ext cx="1860550" cy="2217737"/>
            <a:chOff x="465977" y="1463280"/>
            <a:chExt cx="1862027" cy="2216942"/>
          </a:xfrm>
        </p:grpSpPr>
        <p:grpSp>
          <p:nvGrpSpPr>
            <p:cNvPr id="58391" name="组合 4"/>
            <p:cNvGrpSpPr/>
            <p:nvPr/>
          </p:nvGrpSpPr>
          <p:grpSpPr bwMode="auto">
            <a:xfrm>
              <a:off x="465977" y="1463280"/>
              <a:ext cx="1862027" cy="2216942"/>
              <a:chOff x="1827008" y="2120901"/>
              <a:chExt cx="2298700" cy="2736849"/>
            </a:xfrm>
          </p:grpSpPr>
          <p:sp>
            <p:nvSpPr>
              <p:cNvPr id="8" name="矩形 7"/>
              <p:cNvSpPr/>
              <p:nvPr/>
            </p:nvSpPr>
            <p:spPr>
              <a:xfrm>
                <a:off x="1827008" y="2120901"/>
                <a:ext cx="2298700" cy="444713"/>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9" name="矩形 8"/>
              <p:cNvSpPr/>
              <p:nvPr/>
            </p:nvSpPr>
            <p:spPr>
              <a:xfrm>
                <a:off x="1827008" y="2565614"/>
                <a:ext cx="2298700" cy="229213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sp>
          <p:nvSpPr>
            <p:cNvPr id="58392" name="文本框 5"/>
            <p:cNvSpPr txBox="1">
              <a:spLocks noChangeArrowheads="1"/>
            </p:cNvSpPr>
            <p:nvPr/>
          </p:nvSpPr>
          <p:spPr bwMode="auto">
            <a:xfrm>
              <a:off x="771062" y="1484039"/>
              <a:ext cx="1251857" cy="321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1500">
                  <a:solidFill>
                    <a:schemeClr val="bg1"/>
                  </a:solidFill>
                  <a:latin typeface="微软雅黑" panose="020B0503020204020204" pitchFamily="34" charset="-122"/>
                  <a:ea typeface="微软雅黑" panose="020B0503020204020204" pitchFamily="34" charset="-122"/>
                </a:rPr>
                <a:t>优势一</a:t>
              </a:r>
              <a:endParaRPr lang="zh-CN" altLang="en-US" sz="1500">
                <a:solidFill>
                  <a:schemeClr val="bg1"/>
                </a:solidFill>
                <a:latin typeface="微软雅黑" panose="020B0503020204020204" pitchFamily="34" charset="-122"/>
                <a:ea typeface="微软雅黑" panose="020B0503020204020204" pitchFamily="34" charset="-122"/>
              </a:endParaRPr>
            </a:p>
          </p:txBody>
        </p:sp>
        <p:sp>
          <p:nvSpPr>
            <p:cNvPr id="58393" name="文本框 6"/>
            <p:cNvSpPr txBox="1">
              <a:spLocks noChangeArrowheads="1"/>
            </p:cNvSpPr>
            <p:nvPr/>
          </p:nvSpPr>
          <p:spPr bwMode="auto">
            <a:xfrm>
              <a:off x="606912" y="2064064"/>
              <a:ext cx="1568516" cy="7547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lnSpc>
                  <a:spcPct val="120000"/>
                </a:lnSpc>
              </a:pPr>
              <a:r>
                <a:rPr lang="zh-CN" altLang="en-US" sz="1200">
                  <a:solidFill>
                    <a:schemeClr val="bg1"/>
                  </a:solidFill>
                  <a:latin typeface="微软雅黑" panose="020B0503020204020204" pitchFamily="34" charset="-122"/>
                  <a:ea typeface="微软雅黑" panose="020B0503020204020204" pitchFamily="34" charset="-122"/>
                </a:rPr>
                <a:t>用户学习成本低，识别人的自然手势，不需要记复杂的操作</a:t>
              </a:r>
              <a:endParaRPr lang="zh-CN" altLang="en-US" sz="1200">
                <a:solidFill>
                  <a:schemeClr val="bg1"/>
                </a:solidFill>
                <a:latin typeface="微软雅黑" panose="020B0503020204020204" pitchFamily="34" charset="-122"/>
                <a:ea typeface="微软雅黑" panose="020B0503020204020204" pitchFamily="34" charset="-122"/>
              </a:endParaRPr>
            </a:p>
          </p:txBody>
        </p:sp>
      </p:grpSp>
      <p:grpSp>
        <p:nvGrpSpPr>
          <p:cNvPr id="10" name="组合 9"/>
          <p:cNvGrpSpPr/>
          <p:nvPr/>
        </p:nvGrpSpPr>
        <p:grpSpPr bwMode="auto">
          <a:xfrm>
            <a:off x="2582863" y="1493838"/>
            <a:ext cx="1862137" cy="2217737"/>
            <a:chOff x="2582650" y="1463280"/>
            <a:chExt cx="1862027" cy="2216942"/>
          </a:xfrm>
        </p:grpSpPr>
        <p:grpSp>
          <p:nvGrpSpPr>
            <p:cNvPr id="58386" name="组合 10"/>
            <p:cNvGrpSpPr/>
            <p:nvPr/>
          </p:nvGrpSpPr>
          <p:grpSpPr bwMode="auto">
            <a:xfrm>
              <a:off x="2582650" y="1463280"/>
              <a:ext cx="1862027" cy="2216942"/>
              <a:chOff x="1827008" y="2120901"/>
              <a:chExt cx="2298700" cy="2736849"/>
            </a:xfrm>
          </p:grpSpPr>
          <p:sp>
            <p:nvSpPr>
              <p:cNvPr id="14" name="矩形 13"/>
              <p:cNvSpPr/>
              <p:nvPr/>
            </p:nvSpPr>
            <p:spPr>
              <a:xfrm>
                <a:off x="1827008" y="2120901"/>
                <a:ext cx="2298700" cy="444713"/>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15" name="矩形 14"/>
              <p:cNvSpPr/>
              <p:nvPr/>
            </p:nvSpPr>
            <p:spPr>
              <a:xfrm>
                <a:off x="1827008" y="2565614"/>
                <a:ext cx="2298700" cy="229213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sp>
          <p:nvSpPr>
            <p:cNvPr id="58387" name="文本框 11"/>
            <p:cNvSpPr txBox="1">
              <a:spLocks noChangeArrowheads="1"/>
            </p:cNvSpPr>
            <p:nvPr/>
          </p:nvSpPr>
          <p:spPr bwMode="auto">
            <a:xfrm>
              <a:off x="2887735" y="1484039"/>
              <a:ext cx="1251857" cy="321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1500">
                  <a:solidFill>
                    <a:schemeClr val="bg1"/>
                  </a:solidFill>
                  <a:latin typeface="微软雅黑" panose="020B0503020204020204" pitchFamily="34" charset="-122"/>
                  <a:ea typeface="微软雅黑" panose="020B0503020204020204" pitchFamily="34" charset="-122"/>
                </a:rPr>
                <a:t>优势二</a:t>
              </a:r>
              <a:endParaRPr lang="zh-CN" altLang="en-US" sz="1500">
                <a:solidFill>
                  <a:schemeClr val="bg1"/>
                </a:solidFill>
                <a:latin typeface="微软雅黑" panose="020B0503020204020204" pitchFamily="34" charset="-122"/>
                <a:ea typeface="微软雅黑" panose="020B0503020204020204" pitchFamily="34" charset="-122"/>
              </a:endParaRPr>
            </a:p>
          </p:txBody>
        </p:sp>
        <p:sp>
          <p:nvSpPr>
            <p:cNvPr id="58388" name="文本框 12"/>
            <p:cNvSpPr txBox="1">
              <a:spLocks noChangeArrowheads="1"/>
            </p:cNvSpPr>
            <p:nvPr/>
          </p:nvSpPr>
          <p:spPr bwMode="auto">
            <a:xfrm>
              <a:off x="2729405" y="2064064"/>
              <a:ext cx="1568516" cy="7547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lnSpc>
                  <a:spcPct val="120000"/>
                </a:lnSpc>
              </a:pPr>
              <a:r>
                <a:rPr lang="zh-CN" altLang="en-US" sz="1200">
                  <a:solidFill>
                    <a:schemeClr val="bg1"/>
                  </a:solidFill>
                  <a:latin typeface="微软雅黑" charset="0"/>
                  <a:ea typeface="微软雅黑" charset="0"/>
                </a:rPr>
                <a:t>脱离实体控制，实现远距离控制，方便无法接触的场景</a:t>
              </a:r>
              <a:endParaRPr lang="zh-CN" altLang="en-US" sz="1200">
                <a:solidFill>
                  <a:schemeClr val="bg1"/>
                </a:solidFill>
                <a:latin typeface="微软雅黑" panose="020B0503020204020204" pitchFamily="34" charset="-122"/>
                <a:ea typeface="微软雅黑" panose="020B0503020204020204" pitchFamily="34" charset="-122"/>
              </a:endParaRPr>
            </a:p>
          </p:txBody>
        </p:sp>
      </p:grpSp>
      <p:grpSp>
        <p:nvGrpSpPr>
          <p:cNvPr id="16" name="组合 15"/>
          <p:cNvGrpSpPr/>
          <p:nvPr/>
        </p:nvGrpSpPr>
        <p:grpSpPr bwMode="auto">
          <a:xfrm>
            <a:off x="4699000" y="1493838"/>
            <a:ext cx="1862138" cy="2217737"/>
            <a:chOff x="4699324" y="1463280"/>
            <a:chExt cx="1862027" cy="2216942"/>
          </a:xfrm>
        </p:grpSpPr>
        <p:grpSp>
          <p:nvGrpSpPr>
            <p:cNvPr id="58381" name="组合 16"/>
            <p:cNvGrpSpPr/>
            <p:nvPr/>
          </p:nvGrpSpPr>
          <p:grpSpPr bwMode="auto">
            <a:xfrm>
              <a:off x="4699324" y="1463280"/>
              <a:ext cx="1862027" cy="2216942"/>
              <a:chOff x="1827008" y="2120901"/>
              <a:chExt cx="2298700" cy="2736849"/>
            </a:xfrm>
          </p:grpSpPr>
          <p:sp>
            <p:nvSpPr>
              <p:cNvPr id="20" name="矩形 19"/>
              <p:cNvSpPr/>
              <p:nvPr/>
            </p:nvSpPr>
            <p:spPr>
              <a:xfrm>
                <a:off x="1827008" y="2120901"/>
                <a:ext cx="2298700" cy="444713"/>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21" name="矩形 20"/>
              <p:cNvSpPr/>
              <p:nvPr/>
            </p:nvSpPr>
            <p:spPr>
              <a:xfrm>
                <a:off x="1827008" y="2565614"/>
                <a:ext cx="2298700" cy="229213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sp>
          <p:nvSpPr>
            <p:cNvPr id="58382" name="文本框 17"/>
            <p:cNvSpPr txBox="1">
              <a:spLocks noChangeArrowheads="1"/>
            </p:cNvSpPr>
            <p:nvPr/>
          </p:nvSpPr>
          <p:spPr bwMode="auto">
            <a:xfrm>
              <a:off x="5004409" y="1484039"/>
              <a:ext cx="1251857" cy="321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1500">
                  <a:solidFill>
                    <a:schemeClr val="bg1"/>
                  </a:solidFill>
                  <a:latin typeface="微软雅黑" charset="0"/>
                  <a:ea typeface="微软雅黑" charset="0"/>
                </a:rPr>
                <a:t>优势</a:t>
              </a:r>
              <a:r>
                <a:rPr lang="zh-CN" altLang="en-US" sz="1500">
                  <a:solidFill>
                    <a:schemeClr val="bg1"/>
                  </a:solidFill>
                  <a:latin typeface="微软雅黑" panose="020B0503020204020204" pitchFamily="34" charset="-122"/>
                  <a:ea typeface="微软雅黑" panose="020B0503020204020204" pitchFamily="34" charset="-122"/>
                </a:rPr>
                <a:t>三</a:t>
              </a:r>
              <a:endParaRPr lang="zh-CN" altLang="en-US" sz="1500">
                <a:solidFill>
                  <a:schemeClr val="bg1"/>
                </a:solidFill>
                <a:latin typeface="微软雅黑" panose="020B0503020204020204" pitchFamily="34" charset="-122"/>
                <a:ea typeface="微软雅黑" panose="020B0503020204020204" pitchFamily="34" charset="-122"/>
              </a:endParaRPr>
            </a:p>
          </p:txBody>
        </p:sp>
        <p:sp>
          <p:nvSpPr>
            <p:cNvPr id="58383" name="文本框 18"/>
            <p:cNvSpPr txBox="1">
              <a:spLocks noChangeArrowheads="1"/>
            </p:cNvSpPr>
            <p:nvPr/>
          </p:nvSpPr>
          <p:spPr bwMode="auto">
            <a:xfrm>
              <a:off x="4848540" y="2064726"/>
              <a:ext cx="1571532" cy="9712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lnSpc>
                  <a:spcPct val="120000"/>
                </a:lnSpc>
              </a:pPr>
              <a:r>
                <a:rPr lang="zh-CN" altLang="en-US" sz="1200">
                  <a:solidFill>
                    <a:schemeClr val="bg1"/>
                  </a:solidFill>
                  <a:latin typeface="微软雅黑" charset="0"/>
                  <a:ea typeface="微软雅黑" charset="0"/>
                </a:rPr>
                <a:t>使人与机器之间的交互更加智能化、自然化，自定义手势使用途径</a:t>
              </a:r>
              <a:endParaRPr lang="zh-CN" altLang="en-US" sz="1200">
                <a:solidFill>
                  <a:schemeClr val="bg1"/>
                </a:solidFill>
                <a:latin typeface="微软雅黑" charset="0"/>
                <a:ea typeface="微软雅黑" charset="0"/>
              </a:endParaRPr>
            </a:p>
          </p:txBody>
        </p:sp>
      </p:grpSp>
      <p:grpSp>
        <p:nvGrpSpPr>
          <p:cNvPr id="22" name="组合 21"/>
          <p:cNvGrpSpPr/>
          <p:nvPr/>
        </p:nvGrpSpPr>
        <p:grpSpPr bwMode="auto">
          <a:xfrm>
            <a:off x="6816725" y="1493838"/>
            <a:ext cx="1860550" cy="2217737"/>
            <a:chOff x="6815997" y="1463280"/>
            <a:chExt cx="1862027" cy="2216942"/>
          </a:xfrm>
        </p:grpSpPr>
        <p:grpSp>
          <p:nvGrpSpPr>
            <p:cNvPr id="58376" name="组合 22"/>
            <p:cNvGrpSpPr/>
            <p:nvPr/>
          </p:nvGrpSpPr>
          <p:grpSpPr bwMode="auto">
            <a:xfrm>
              <a:off x="6815997" y="1463280"/>
              <a:ext cx="1862027" cy="2216942"/>
              <a:chOff x="1827008" y="2120901"/>
              <a:chExt cx="2298700" cy="2736849"/>
            </a:xfrm>
          </p:grpSpPr>
          <p:sp>
            <p:nvSpPr>
              <p:cNvPr id="28" name="矩形 27"/>
              <p:cNvSpPr/>
              <p:nvPr/>
            </p:nvSpPr>
            <p:spPr>
              <a:xfrm>
                <a:off x="1827008" y="2120901"/>
                <a:ext cx="2298700" cy="444713"/>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29" name="矩形 28"/>
              <p:cNvSpPr/>
              <p:nvPr/>
            </p:nvSpPr>
            <p:spPr>
              <a:xfrm>
                <a:off x="1827008" y="2565614"/>
                <a:ext cx="2298700" cy="229213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200" dirty="0">
                  <a:solidFill>
                    <a:schemeClr val="bg1"/>
                  </a:solidFill>
                  <a:latin typeface="微软雅黑" panose="020B0503020204020204" pitchFamily="34" charset="-122"/>
                  <a:ea typeface="微软雅黑" panose="020B0503020204020204" pitchFamily="34" charset="-122"/>
                </a:endParaRPr>
              </a:p>
            </p:txBody>
          </p:sp>
        </p:grpSp>
        <p:sp>
          <p:nvSpPr>
            <p:cNvPr id="58377" name="文本框 23"/>
            <p:cNvSpPr txBox="1">
              <a:spLocks noChangeArrowheads="1"/>
            </p:cNvSpPr>
            <p:nvPr/>
          </p:nvSpPr>
          <p:spPr bwMode="auto">
            <a:xfrm>
              <a:off x="7121082" y="1484039"/>
              <a:ext cx="1251857" cy="321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1500">
                  <a:solidFill>
                    <a:schemeClr val="bg1"/>
                  </a:solidFill>
                  <a:latin typeface="微软雅黑" charset="0"/>
                  <a:ea typeface="微软雅黑" charset="0"/>
                </a:rPr>
                <a:t>优势</a:t>
              </a:r>
              <a:r>
                <a:rPr lang="zh-CN" altLang="en-US" sz="1500">
                  <a:solidFill>
                    <a:schemeClr val="bg1"/>
                  </a:solidFill>
                  <a:latin typeface="微软雅黑" panose="020B0503020204020204" pitchFamily="34" charset="-122"/>
                  <a:ea typeface="微软雅黑" panose="020B0503020204020204" pitchFamily="34" charset="-122"/>
                </a:rPr>
                <a:t>四</a:t>
              </a:r>
              <a:endParaRPr lang="zh-CN" altLang="en-US" sz="1500">
                <a:solidFill>
                  <a:schemeClr val="bg1"/>
                </a:solidFill>
                <a:latin typeface="微软雅黑" panose="020B0503020204020204" pitchFamily="34" charset="-122"/>
                <a:ea typeface="微软雅黑" panose="020B0503020204020204" pitchFamily="34" charset="-122"/>
              </a:endParaRPr>
            </a:p>
          </p:txBody>
        </p:sp>
        <p:sp>
          <p:nvSpPr>
            <p:cNvPr id="58378" name="文本框 26"/>
            <p:cNvSpPr txBox="1">
              <a:spLocks noChangeArrowheads="1"/>
            </p:cNvSpPr>
            <p:nvPr/>
          </p:nvSpPr>
          <p:spPr bwMode="auto">
            <a:xfrm>
              <a:off x="6962752" y="2064064"/>
              <a:ext cx="1568516" cy="11965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lnSpc>
                  <a:spcPct val="120000"/>
                </a:lnSpc>
              </a:pPr>
              <a:r>
                <a:rPr lang="zh-CN" altLang="en-US" sz="1200">
                  <a:solidFill>
                    <a:schemeClr val="bg1"/>
                  </a:solidFill>
                  <a:latin typeface="微软雅黑" charset="0"/>
                  <a:ea typeface="微软雅黑" charset="0"/>
                </a:rPr>
                <a:t>功能多样，既可以把手势转换成机器能识别的语言，又能把手语转换成人能看懂的语言</a:t>
              </a:r>
              <a:endParaRPr lang="zh-CN" altLang="en-US" sz="120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decel="100000" fill="hold" nodeType="withEffect">
                                  <p:stCondLst>
                                    <p:cond delay="25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ppt_x"/>
                                          </p:val>
                                        </p:tav>
                                        <p:tav tm="100000">
                                          <p:val>
                                            <p:strVal val="#ppt_x"/>
                                          </p:val>
                                        </p:tav>
                                      </p:tavLst>
                                    </p:anim>
                                    <p:anim calcmode="lin" valueType="num">
                                      <p:cBhvr additive="base">
                                        <p:cTn id="12" dur="500" fill="hold"/>
                                        <p:tgtEl>
                                          <p:spTgt spid="10"/>
                                        </p:tgtEl>
                                        <p:attrNameLst>
                                          <p:attrName>ppt_y</p:attrName>
                                        </p:attrNameLst>
                                      </p:cBhvr>
                                      <p:tavLst>
                                        <p:tav tm="0">
                                          <p:val>
                                            <p:strVal val="1+#ppt_h/2"/>
                                          </p:val>
                                        </p:tav>
                                        <p:tav tm="100000">
                                          <p:val>
                                            <p:strVal val="#ppt_y"/>
                                          </p:val>
                                        </p:tav>
                                      </p:tavLst>
                                    </p:anim>
                                  </p:childTnLst>
                                </p:cTn>
                              </p:par>
                              <p:par>
                                <p:cTn id="13" presetID="2" presetClass="entr" presetSubtype="4" decel="100000" fill="hold" nodeType="withEffect">
                                  <p:stCondLst>
                                    <p:cond delay="500"/>
                                  </p:stCondLst>
                                  <p:childTnLst>
                                    <p:set>
                                      <p:cBhvr>
                                        <p:cTn id="14" dur="1" fill="hold">
                                          <p:stCondLst>
                                            <p:cond delay="0"/>
                                          </p:stCondLst>
                                        </p:cTn>
                                        <p:tgtEl>
                                          <p:spTgt spid="16"/>
                                        </p:tgtEl>
                                        <p:attrNameLst>
                                          <p:attrName>style.visibility</p:attrName>
                                        </p:attrNameLst>
                                      </p:cBhvr>
                                      <p:to>
                                        <p:strVal val="visible"/>
                                      </p:to>
                                    </p:set>
                                    <p:anim calcmode="lin" valueType="num">
                                      <p:cBhvr additive="base">
                                        <p:cTn id="15" dur="500" fill="hold"/>
                                        <p:tgtEl>
                                          <p:spTgt spid="16"/>
                                        </p:tgtEl>
                                        <p:attrNameLst>
                                          <p:attrName>ppt_x</p:attrName>
                                        </p:attrNameLst>
                                      </p:cBhvr>
                                      <p:tavLst>
                                        <p:tav tm="0">
                                          <p:val>
                                            <p:strVal val="#ppt_x"/>
                                          </p:val>
                                        </p:tav>
                                        <p:tav tm="100000">
                                          <p:val>
                                            <p:strVal val="#ppt_x"/>
                                          </p:val>
                                        </p:tav>
                                      </p:tavLst>
                                    </p:anim>
                                    <p:anim calcmode="lin" valueType="num">
                                      <p:cBhvr additive="base">
                                        <p:cTn id="16" dur="500" fill="hold"/>
                                        <p:tgtEl>
                                          <p:spTgt spid="16"/>
                                        </p:tgtEl>
                                        <p:attrNameLst>
                                          <p:attrName>ppt_y</p:attrName>
                                        </p:attrNameLst>
                                      </p:cBhvr>
                                      <p:tavLst>
                                        <p:tav tm="0">
                                          <p:val>
                                            <p:strVal val="1+#ppt_h/2"/>
                                          </p:val>
                                        </p:tav>
                                        <p:tav tm="100000">
                                          <p:val>
                                            <p:strVal val="#ppt_y"/>
                                          </p:val>
                                        </p:tav>
                                      </p:tavLst>
                                    </p:anim>
                                  </p:childTnLst>
                                </p:cTn>
                              </p:par>
                              <p:par>
                                <p:cTn id="17" presetID="2" presetClass="entr" presetSubtype="4" decel="100000" fill="hold" nodeType="withEffect">
                                  <p:stCondLst>
                                    <p:cond delay="750"/>
                                  </p:stCondLst>
                                  <p:childTnLst>
                                    <p:set>
                                      <p:cBhvr>
                                        <p:cTn id="18" dur="1" fill="hold">
                                          <p:stCondLst>
                                            <p:cond delay="0"/>
                                          </p:stCondLst>
                                        </p:cTn>
                                        <p:tgtEl>
                                          <p:spTgt spid="22"/>
                                        </p:tgtEl>
                                        <p:attrNameLst>
                                          <p:attrName>style.visibility</p:attrName>
                                        </p:attrNameLst>
                                      </p:cBhvr>
                                      <p:to>
                                        <p:strVal val="visible"/>
                                      </p:to>
                                    </p:set>
                                    <p:anim calcmode="lin" valueType="num">
                                      <p:cBhvr additive="base">
                                        <p:cTn id="19" dur="500" fill="hold"/>
                                        <p:tgtEl>
                                          <p:spTgt spid="22"/>
                                        </p:tgtEl>
                                        <p:attrNameLst>
                                          <p:attrName>ppt_x</p:attrName>
                                        </p:attrNameLst>
                                      </p:cBhvr>
                                      <p:tavLst>
                                        <p:tav tm="0">
                                          <p:val>
                                            <p:strVal val="#ppt_x"/>
                                          </p:val>
                                        </p:tav>
                                        <p:tav tm="100000">
                                          <p:val>
                                            <p:strVal val="#ppt_x"/>
                                          </p:val>
                                        </p:tav>
                                      </p:tavLst>
                                    </p:anim>
                                    <p:anim calcmode="lin" valueType="num">
                                      <p:cBhvr additive="base">
                                        <p:cTn id="20"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51"/>
          <p:cNvSpPr/>
          <p:nvPr/>
        </p:nvSpPr>
        <p:spPr bwMode="auto">
          <a:xfrm>
            <a:off x="1528908" y="1039813"/>
            <a:ext cx="1793875" cy="1798637"/>
          </a:xfrm>
          <a:custGeom>
            <a:avLst/>
            <a:gdLst>
              <a:gd name="T0" fmla="*/ 1665296 w 1321"/>
              <a:gd name="T1" fmla="*/ 360928 h 1322"/>
              <a:gd name="T2" fmla="*/ 1665296 w 1321"/>
              <a:gd name="T3" fmla="*/ 1667948 h 1322"/>
              <a:gd name="T4" fmla="*/ 360354 w 1321"/>
              <a:gd name="T5" fmla="*/ 1667948 h 1322"/>
              <a:gd name="T6" fmla="*/ 360354 w 1321"/>
              <a:gd name="T7" fmla="*/ 360928 h 1322"/>
              <a:gd name="T8" fmla="*/ 1665296 w 1321"/>
              <a:gd name="T9" fmla="*/ 360928 h 1322"/>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21" h="1322">
                <a:moveTo>
                  <a:pt x="1086" y="235"/>
                </a:moveTo>
                <a:cubicBezTo>
                  <a:pt x="1321" y="470"/>
                  <a:pt x="1321" y="851"/>
                  <a:pt x="1086" y="1086"/>
                </a:cubicBezTo>
                <a:cubicBezTo>
                  <a:pt x="851" y="1322"/>
                  <a:pt x="470" y="1322"/>
                  <a:pt x="235" y="1086"/>
                </a:cubicBezTo>
                <a:cubicBezTo>
                  <a:pt x="0" y="851"/>
                  <a:pt x="0" y="470"/>
                  <a:pt x="235" y="235"/>
                </a:cubicBezTo>
                <a:cubicBezTo>
                  <a:pt x="470" y="0"/>
                  <a:pt x="851" y="0"/>
                  <a:pt x="1086" y="235"/>
                </a:cubicBezTo>
                <a:close/>
              </a:path>
            </a:pathLst>
          </a:custGeom>
          <a:solidFill>
            <a:schemeClr val="bg1">
              <a:alpha val="20000"/>
            </a:schemeClr>
          </a:solidFill>
          <a:ln w="30226" cap="flat">
            <a:noFill/>
            <a:prstDash val="solid"/>
            <a:miter lim="800000"/>
          </a:ln>
        </p:spPr>
        <p:txBody>
          <a:bodyPr/>
          <a:lstStyle/>
          <a:p>
            <a:pPr eaLnBrk="1" fontAlgn="auto" hangingPunct="1">
              <a:spcBef>
                <a:spcPts val="0"/>
              </a:spcBef>
              <a:spcAft>
                <a:spcPts val="0"/>
              </a:spcAft>
              <a:defRPr/>
            </a:pPr>
            <a:endParaRPr lang="zh-CN" altLang="en-US" sz="135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 name="Freeform 52"/>
          <p:cNvSpPr/>
          <p:nvPr/>
        </p:nvSpPr>
        <p:spPr bwMode="auto">
          <a:xfrm>
            <a:off x="1485900" y="2162175"/>
            <a:ext cx="1795462" cy="1798637"/>
          </a:xfrm>
          <a:custGeom>
            <a:avLst/>
            <a:gdLst>
              <a:gd name="T0" fmla="*/ 1665296 w 1321"/>
              <a:gd name="T1" fmla="*/ 360919 h 1321"/>
              <a:gd name="T2" fmla="*/ 1665296 w 1321"/>
              <a:gd name="T3" fmla="*/ 1667906 h 1321"/>
              <a:gd name="T4" fmla="*/ 360354 w 1321"/>
              <a:gd name="T5" fmla="*/ 1667906 h 1321"/>
              <a:gd name="T6" fmla="*/ 360354 w 1321"/>
              <a:gd name="T7" fmla="*/ 360919 h 1321"/>
              <a:gd name="T8" fmla="*/ 1665296 w 1321"/>
              <a:gd name="T9" fmla="*/ 360919 h 132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21" h="1321">
                <a:moveTo>
                  <a:pt x="1086" y="235"/>
                </a:moveTo>
                <a:cubicBezTo>
                  <a:pt x="1321" y="470"/>
                  <a:pt x="1321" y="851"/>
                  <a:pt x="1086" y="1086"/>
                </a:cubicBezTo>
                <a:cubicBezTo>
                  <a:pt x="851" y="1321"/>
                  <a:pt x="470" y="1321"/>
                  <a:pt x="235" y="1086"/>
                </a:cubicBezTo>
                <a:cubicBezTo>
                  <a:pt x="0" y="851"/>
                  <a:pt x="0" y="470"/>
                  <a:pt x="235" y="235"/>
                </a:cubicBezTo>
                <a:cubicBezTo>
                  <a:pt x="470" y="0"/>
                  <a:pt x="851" y="0"/>
                  <a:pt x="1086" y="235"/>
                </a:cubicBezTo>
                <a:close/>
              </a:path>
            </a:pathLst>
          </a:custGeom>
          <a:solidFill>
            <a:schemeClr val="bg1">
              <a:alpha val="30000"/>
            </a:schemeClr>
          </a:solidFill>
          <a:ln w="30226" cap="flat">
            <a:noFill/>
            <a:prstDash val="solid"/>
            <a:miter lim="800000"/>
          </a:ln>
        </p:spPr>
        <p:txBody>
          <a:bodyPr/>
          <a:lstStyle/>
          <a:p>
            <a:pPr eaLnBrk="1" fontAlgn="auto" hangingPunct="1">
              <a:spcBef>
                <a:spcPts val="0"/>
              </a:spcBef>
              <a:spcAft>
                <a:spcPts val="0"/>
              </a:spcAft>
              <a:defRPr/>
            </a:pPr>
            <a:endParaRPr lang="zh-CN" altLang="en-US" sz="11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5" name="Freeform 53"/>
          <p:cNvSpPr/>
          <p:nvPr/>
        </p:nvSpPr>
        <p:spPr bwMode="auto">
          <a:xfrm>
            <a:off x="2525712" y="1600200"/>
            <a:ext cx="1795463" cy="1797050"/>
          </a:xfrm>
          <a:custGeom>
            <a:avLst/>
            <a:gdLst>
              <a:gd name="T0" fmla="*/ 1666873 w 1322"/>
              <a:gd name="T1" fmla="*/ 360919 h 1321"/>
              <a:gd name="T2" fmla="*/ 1666873 w 1322"/>
              <a:gd name="T3" fmla="*/ 1667906 h 1321"/>
              <a:gd name="T4" fmla="*/ 360364 w 1322"/>
              <a:gd name="T5" fmla="*/ 1667906 h 1321"/>
              <a:gd name="T6" fmla="*/ 360364 w 1322"/>
              <a:gd name="T7" fmla="*/ 360919 h 1321"/>
              <a:gd name="T8" fmla="*/ 1666873 w 1322"/>
              <a:gd name="T9" fmla="*/ 360919 h 1321"/>
              <a:gd name="T10" fmla="*/ 0 60000 65536"/>
              <a:gd name="T11" fmla="*/ 0 60000 65536"/>
              <a:gd name="T12" fmla="*/ 0 60000 65536"/>
              <a:gd name="T13" fmla="*/ 0 60000 65536"/>
              <a:gd name="T14" fmla="*/ 0 60000 65536"/>
            </a:gdLst>
            <a:ahLst/>
            <a:cxnLst>
              <a:cxn ang="T10">
                <a:pos x="T0" y="T1"/>
              </a:cxn>
              <a:cxn ang="T11">
                <a:pos x="T2" y="T3"/>
              </a:cxn>
              <a:cxn ang="T12">
                <a:pos x="T4" y="T5"/>
              </a:cxn>
              <a:cxn ang="T13">
                <a:pos x="T6" y="T7"/>
              </a:cxn>
              <a:cxn ang="T14">
                <a:pos x="T8" y="T9"/>
              </a:cxn>
            </a:cxnLst>
            <a:rect l="0" t="0" r="r" b="b"/>
            <a:pathLst>
              <a:path w="1322" h="1321">
                <a:moveTo>
                  <a:pt x="1087" y="235"/>
                </a:moveTo>
                <a:cubicBezTo>
                  <a:pt x="1322" y="470"/>
                  <a:pt x="1322" y="851"/>
                  <a:pt x="1087" y="1086"/>
                </a:cubicBezTo>
                <a:cubicBezTo>
                  <a:pt x="852" y="1321"/>
                  <a:pt x="471" y="1321"/>
                  <a:pt x="235" y="1086"/>
                </a:cubicBezTo>
                <a:cubicBezTo>
                  <a:pt x="0" y="851"/>
                  <a:pt x="0" y="470"/>
                  <a:pt x="235" y="235"/>
                </a:cubicBezTo>
                <a:cubicBezTo>
                  <a:pt x="471" y="0"/>
                  <a:pt x="852" y="0"/>
                  <a:pt x="1087" y="235"/>
                </a:cubicBezTo>
                <a:close/>
              </a:path>
            </a:pathLst>
          </a:custGeom>
          <a:solidFill>
            <a:schemeClr val="bg1">
              <a:alpha val="40000"/>
            </a:schemeClr>
          </a:solidFill>
          <a:ln w="30226" cap="flat">
            <a:noFill/>
            <a:prstDash val="solid"/>
            <a:miter lim="800000"/>
          </a:ln>
        </p:spPr>
        <p:txBody>
          <a:bodyPr/>
          <a:lstStyle/>
          <a:p>
            <a:pPr eaLnBrk="1" fontAlgn="auto" hangingPunct="1">
              <a:spcBef>
                <a:spcPts val="0"/>
              </a:spcBef>
              <a:spcAft>
                <a:spcPts val="0"/>
              </a:spcAft>
              <a:defRPr/>
            </a:pPr>
            <a:endParaRPr lang="zh-CN" altLang="en-US" sz="11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6" name="Text Box 57"/>
          <p:cNvSpPr txBox="1">
            <a:spLocks noChangeArrowheads="1"/>
          </p:cNvSpPr>
          <p:nvPr/>
        </p:nvSpPr>
        <p:spPr bwMode="auto">
          <a:xfrm>
            <a:off x="3076764" y="2315833"/>
            <a:ext cx="711200" cy="369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1200">
                <a:solidFill>
                  <a:srgbClr val="5F5F5F"/>
                </a:solidFill>
                <a:latin typeface="Arial" panose="020B0604020202020204" pitchFamily="34" charset="0"/>
                <a:ea typeface="黑体" pitchFamily="49" charset="-122"/>
              </a:defRPr>
            </a:lvl1pPr>
            <a:lvl2pPr marL="742950" indent="-285750" eaLnBrk="0" hangingPunct="0">
              <a:defRPr sz="1200">
                <a:solidFill>
                  <a:srgbClr val="5F5F5F"/>
                </a:solidFill>
                <a:latin typeface="Arial" panose="020B0604020202020204" pitchFamily="34" charset="0"/>
                <a:ea typeface="黑体" pitchFamily="49" charset="-122"/>
              </a:defRPr>
            </a:lvl2pPr>
            <a:lvl3pPr marL="1143000" indent="-228600" eaLnBrk="0" hangingPunct="0">
              <a:defRPr sz="1200">
                <a:solidFill>
                  <a:srgbClr val="5F5F5F"/>
                </a:solidFill>
                <a:latin typeface="Arial" panose="020B0604020202020204" pitchFamily="34" charset="0"/>
                <a:ea typeface="黑体" pitchFamily="49" charset="-122"/>
              </a:defRPr>
            </a:lvl3pPr>
            <a:lvl4pPr marL="1600200" indent="-228600" eaLnBrk="0" hangingPunct="0">
              <a:defRPr sz="1200">
                <a:solidFill>
                  <a:srgbClr val="5F5F5F"/>
                </a:solidFill>
                <a:latin typeface="Arial" panose="020B0604020202020204" pitchFamily="34" charset="0"/>
                <a:ea typeface="黑体" pitchFamily="49" charset="-122"/>
              </a:defRPr>
            </a:lvl4pPr>
            <a:lvl5pPr marL="2057400" indent="-228600" eaLnBrk="0" hangingPunct="0">
              <a:defRPr sz="1200">
                <a:solidFill>
                  <a:srgbClr val="5F5F5F"/>
                </a:solidFill>
                <a:latin typeface="Arial" panose="020B0604020202020204" pitchFamily="34" charset="0"/>
                <a:ea typeface="黑体" pitchFamily="49" charset="-122"/>
              </a:defRPr>
            </a:lvl5pPr>
            <a:lvl6pPr marL="2514600" indent="-228600" eaLnBrk="0" fontAlgn="base" hangingPunct="0">
              <a:spcBef>
                <a:spcPct val="0"/>
              </a:spcBef>
              <a:spcAft>
                <a:spcPct val="0"/>
              </a:spcAft>
              <a:buClr>
                <a:srgbClr val="FF9900"/>
              </a:buClr>
              <a:buFont typeface="Wingdings" panose="05000000000000000000" pitchFamily="2" charset="2"/>
              <a:buChar char="n"/>
              <a:defRPr sz="1200">
                <a:solidFill>
                  <a:srgbClr val="5F5F5F"/>
                </a:solidFill>
                <a:latin typeface="Arial" panose="020B0604020202020204" pitchFamily="34" charset="0"/>
                <a:ea typeface="黑体" pitchFamily="49" charset="-122"/>
              </a:defRPr>
            </a:lvl6pPr>
            <a:lvl7pPr marL="2971800" indent="-228600" eaLnBrk="0" fontAlgn="base" hangingPunct="0">
              <a:spcBef>
                <a:spcPct val="0"/>
              </a:spcBef>
              <a:spcAft>
                <a:spcPct val="0"/>
              </a:spcAft>
              <a:buClr>
                <a:srgbClr val="FF9900"/>
              </a:buClr>
              <a:buFont typeface="Wingdings" panose="05000000000000000000" pitchFamily="2" charset="2"/>
              <a:buChar char="n"/>
              <a:defRPr sz="1200">
                <a:solidFill>
                  <a:srgbClr val="5F5F5F"/>
                </a:solidFill>
                <a:latin typeface="Arial" panose="020B0604020202020204" pitchFamily="34" charset="0"/>
                <a:ea typeface="黑体" pitchFamily="49" charset="-122"/>
              </a:defRPr>
            </a:lvl7pPr>
            <a:lvl8pPr marL="3429000" indent="-228600" eaLnBrk="0" fontAlgn="base" hangingPunct="0">
              <a:spcBef>
                <a:spcPct val="0"/>
              </a:spcBef>
              <a:spcAft>
                <a:spcPct val="0"/>
              </a:spcAft>
              <a:buClr>
                <a:srgbClr val="FF9900"/>
              </a:buClr>
              <a:buFont typeface="Wingdings" panose="05000000000000000000" pitchFamily="2" charset="2"/>
              <a:buChar char="n"/>
              <a:defRPr sz="1200">
                <a:solidFill>
                  <a:srgbClr val="5F5F5F"/>
                </a:solidFill>
                <a:latin typeface="Arial" panose="020B0604020202020204" pitchFamily="34" charset="0"/>
                <a:ea typeface="黑体" pitchFamily="49" charset="-122"/>
              </a:defRPr>
            </a:lvl8pPr>
            <a:lvl9pPr marL="3886200" indent="-228600" eaLnBrk="0" fontAlgn="base" hangingPunct="0">
              <a:spcBef>
                <a:spcPct val="0"/>
              </a:spcBef>
              <a:spcAft>
                <a:spcPct val="0"/>
              </a:spcAft>
              <a:buClr>
                <a:srgbClr val="FF9900"/>
              </a:buClr>
              <a:buFont typeface="Wingdings" panose="05000000000000000000" pitchFamily="2" charset="2"/>
              <a:buChar char="n"/>
              <a:defRPr sz="1200">
                <a:solidFill>
                  <a:srgbClr val="5F5F5F"/>
                </a:solidFill>
                <a:latin typeface="Arial" panose="020B0604020202020204" pitchFamily="34" charset="0"/>
                <a:ea typeface="黑体" pitchFamily="49" charset="-122"/>
              </a:defRPr>
            </a:lvl9pPr>
          </a:lstStyle>
          <a:p>
            <a:pPr eaLnBrk="1" fontAlgn="auto" hangingPunct="1">
              <a:spcBef>
                <a:spcPts val="0"/>
              </a:spcBef>
              <a:spcAft>
                <a:spcPts val="0"/>
              </a:spcAft>
              <a:defRPr/>
            </a:pPr>
            <a:r>
              <a:rPr lang="en-US" altLang="zh-CN" sz="1800" b="1" dirty="0">
                <a:solidFill>
                  <a:schemeClr val="bg1">
                    <a:lumMod val="95000"/>
                  </a:schemeClr>
                </a:solidFill>
                <a:latin typeface="微软雅黑" panose="020B0503020204020204" pitchFamily="34" charset="-122"/>
                <a:ea typeface="微软雅黑" panose="020B0503020204020204" pitchFamily="34" charset="-122"/>
              </a:rPr>
              <a:t>29%</a:t>
            </a:r>
            <a:endParaRPr lang="en-US" altLang="zh-CN" sz="18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7" name="Text Box 58"/>
          <p:cNvSpPr txBox="1">
            <a:spLocks noChangeArrowheads="1"/>
          </p:cNvSpPr>
          <p:nvPr/>
        </p:nvSpPr>
        <p:spPr bwMode="auto">
          <a:xfrm>
            <a:off x="2068466" y="1746417"/>
            <a:ext cx="711200" cy="3698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1200">
                <a:solidFill>
                  <a:srgbClr val="5F5F5F"/>
                </a:solidFill>
                <a:latin typeface="Arial" panose="020B0604020202020204" pitchFamily="34" charset="0"/>
                <a:ea typeface="黑体" pitchFamily="49" charset="-122"/>
              </a:defRPr>
            </a:lvl1pPr>
            <a:lvl2pPr marL="742950" indent="-285750" eaLnBrk="0" hangingPunct="0">
              <a:defRPr sz="1200">
                <a:solidFill>
                  <a:srgbClr val="5F5F5F"/>
                </a:solidFill>
                <a:latin typeface="Arial" panose="020B0604020202020204" pitchFamily="34" charset="0"/>
                <a:ea typeface="黑体" pitchFamily="49" charset="-122"/>
              </a:defRPr>
            </a:lvl2pPr>
            <a:lvl3pPr marL="1143000" indent="-228600" eaLnBrk="0" hangingPunct="0">
              <a:defRPr sz="1200">
                <a:solidFill>
                  <a:srgbClr val="5F5F5F"/>
                </a:solidFill>
                <a:latin typeface="Arial" panose="020B0604020202020204" pitchFamily="34" charset="0"/>
                <a:ea typeface="黑体" pitchFamily="49" charset="-122"/>
              </a:defRPr>
            </a:lvl3pPr>
            <a:lvl4pPr marL="1600200" indent="-228600" eaLnBrk="0" hangingPunct="0">
              <a:defRPr sz="1200">
                <a:solidFill>
                  <a:srgbClr val="5F5F5F"/>
                </a:solidFill>
                <a:latin typeface="Arial" panose="020B0604020202020204" pitchFamily="34" charset="0"/>
                <a:ea typeface="黑体" pitchFamily="49" charset="-122"/>
              </a:defRPr>
            </a:lvl4pPr>
            <a:lvl5pPr marL="2057400" indent="-228600" eaLnBrk="0" hangingPunct="0">
              <a:defRPr sz="1200">
                <a:solidFill>
                  <a:srgbClr val="5F5F5F"/>
                </a:solidFill>
                <a:latin typeface="Arial" panose="020B0604020202020204" pitchFamily="34" charset="0"/>
                <a:ea typeface="黑体" pitchFamily="49" charset="-122"/>
              </a:defRPr>
            </a:lvl5pPr>
            <a:lvl6pPr marL="2514600" indent="-228600" eaLnBrk="0" fontAlgn="base" hangingPunct="0">
              <a:spcBef>
                <a:spcPct val="0"/>
              </a:spcBef>
              <a:spcAft>
                <a:spcPct val="0"/>
              </a:spcAft>
              <a:buClr>
                <a:srgbClr val="FF9900"/>
              </a:buClr>
              <a:buFont typeface="Wingdings" panose="05000000000000000000" pitchFamily="2" charset="2"/>
              <a:buChar char="n"/>
              <a:defRPr sz="1200">
                <a:solidFill>
                  <a:srgbClr val="5F5F5F"/>
                </a:solidFill>
                <a:latin typeface="Arial" panose="020B0604020202020204" pitchFamily="34" charset="0"/>
                <a:ea typeface="黑体" pitchFamily="49" charset="-122"/>
              </a:defRPr>
            </a:lvl6pPr>
            <a:lvl7pPr marL="2971800" indent="-228600" eaLnBrk="0" fontAlgn="base" hangingPunct="0">
              <a:spcBef>
                <a:spcPct val="0"/>
              </a:spcBef>
              <a:spcAft>
                <a:spcPct val="0"/>
              </a:spcAft>
              <a:buClr>
                <a:srgbClr val="FF9900"/>
              </a:buClr>
              <a:buFont typeface="Wingdings" panose="05000000000000000000" pitchFamily="2" charset="2"/>
              <a:buChar char="n"/>
              <a:defRPr sz="1200">
                <a:solidFill>
                  <a:srgbClr val="5F5F5F"/>
                </a:solidFill>
                <a:latin typeface="Arial" panose="020B0604020202020204" pitchFamily="34" charset="0"/>
                <a:ea typeface="黑体" pitchFamily="49" charset="-122"/>
              </a:defRPr>
            </a:lvl7pPr>
            <a:lvl8pPr marL="3429000" indent="-228600" eaLnBrk="0" fontAlgn="base" hangingPunct="0">
              <a:spcBef>
                <a:spcPct val="0"/>
              </a:spcBef>
              <a:spcAft>
                <a:spcPct val="0"/>
              </a:spcAft>
              <a:buClr>
                <a:srgbClr val="FF9900"/>
              </a:buClr>
              <a:buFont typeface="Wingdings" panose="05000000000000000000" pitchFamily="2" charset="2"/>
              <a:buChar char="n"/>
              <a:defRPr sz="1200">
                <a:solidFill>
                  <a:srgbClr val="5F5F5F"/>
                </a:solidFill>
                <a:latin typeface="Arial" panose="020B0604020202020204" pitchFamily="34" charset="0"/>
                <a:ea typeface="黑体" pitchFamily="49" charset="-122"/>
              </a:defRPr>
            </a:lvl8pPr>
            <a:lvl9pPr marL="3886200" indent="-228600" eaLnBrk="0" fontAlgn="base" hangingPunct="0">
              <a:spcBef>
                <a:spcPct val="0"/>
              </a:spcBef>
              <a:spcAft>
                <a:spcPct val="0"/>
              </a:spcAft>
              <a:buClr>
                <a:srgbClr val="FF9900"/>
              </a:buClr>
              <a:buFont typeface="Wingdings" panose="05000000000000000000" pitchFamily="2" charset="2"/>
              <a:buChar char="n"/>
              <a:defRPr sz="1200">
                <a:solidFill>
                  <a:srgbClr val="5F5F5F"/>
                </a:solidFill>
                <a:latin typeface="Arial" panose="020B0604020202020204" pitchFamily="34" charset="0"/>
                <a:ea typeface="黑体" pitchFamily="49" charset="-122"/>
              </a:defRPr>
            </a:lvl9pPr>
          </a:lstStyle>
          <a:p>
            <a:pPr eaLnBrk="1" fontAlgn="auto" hangingPunct="1">
              <a:spcBef>
                <a:spcPts val="0"/>
              </a:spcBef>
              <a:spcAft>
                <a:spcPts val="0"/>
              </a:spcAft>
              <a:defRPr/>
            </a:pPr>
            <a:r>
              <a:rPr lang="en-US" altLang="zh-CN" sz="1800" b="1" dirty="0">
                <a:solidFill>
                  <a:schemeClr val="bg1">
                    <a:lumMod val="95000"/>
                  </a:schemeClr>
                </a:solidFill>
                <a:latin typeface="微软雅黑" panose="020B0503020204020204" pitchFamily="34" charset="-122"/>
                <a:ea typeface="微软雅黑" panose="020B0503020204020204" pitchFamily="34" charset="-122"/>
              </a:rPr>
              <a:t>54%</a:t>
            </a:r>
            <a:endParaRPr lang="en-US" altLang="zh-CN" sz="18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8" name="Text Box 59"/>
          <p:cNvSpPr txBox="1">
            <a:spLocks noChangeArrowheads="1"/>
          </p:cNvSpPr>
          <p:nvPr/>
        </p:nvSpPr>
        <p:spPr bwMode="auto">
          <a:xfrm>
            <a:off x="2066712" y="2881407"/>
            <a:ext cx="711200" cy="369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eaLnBrk="0" hangingPunct="0">
              <a:defRPr sz="1200">
                <a:solidFill>
                  <a:srgbClr val="5F5F5F"/>
                </a:solidFill>
                <a:latin typeface="Arial" panose="020B0604020202020204" pitchFamily="34" charset="0"/>
                <a:ea typeface="黑体" pitchFamily="49" charset="-122"/>
              </a:defRPr>
            </a:lvl1pPr>
            <a:lvl2pPr marL="742950" indent="-285750" eaLnBrk="0" hangingPunct="0">
              <a:defRPr sz="1200">
                <a:solidFill>
                  <a:srgbClr val="5F5F5F"/>
                </a:solidFill>
                <a:latin typeface="Arial" panose="020B0604020202020204" pitchFamily="34" charset="0"/>
                <a:ea typeface="黑体" pitchFamily="49" charset="-122"/>
              </a:defRPr>
            </a:lvl2pPr>
            <a:lvl3pPr marL="1143000" indent="-228600" eaLnBrk="0" hangingPunct="0">
              <a:defRPr sz="1200">
                <a:solidFill>
                  <a:srgbClr val="5F5F5F"/>
                </a:solidFill>
                <a:latin typeface="Arial" panose="020B0604020202020204" pitchFamily="34" charset="0"/>
                <a:ea typeface="黑体" pitchFamily="49" charset="-122"/>
              </a:defRPr>
            </a:lvl3pPr>
            <a:lvl4pPr marL="1600200" indent="-228600" eaLnBrk="0" hangingPunct="0">
              <a:defRPr sz="1200">
                <a:solidFill>
                  <a:srgbClr val="5F5F5F"/>
                </a:solidFill>
                <a:latin typeface="Arial" panose="020B0604020202020204" pitchFamily="34" charset="0"/>
                <a:ea typeface="黑体" pitchFamily="49" charset="-122"/>
              </a:defRPr>
            </a:lvl4pPr>
            <a:lvl5pPr marL="2057400" indent="-228600" eaLnBrk="0" hangingPunct="0">
              <a:defRPr sz="1200">
                <a:solidFill>
                  <a:srgbClr val="5F5F5F"/>
                </a:solidFill>
                <a:latin typeface="Arial" panose="020B0604020202020204" pitchFamily="34" charset="0"/>
                <a:ea typeface="黑体" pitchFamily="49" charset="-122"/>
              </a:defRPr>
            </a:lvl5pPr>
            <a:lvl6pPr marL="2514600" indent="-228600" eaLnBrk="0" fontAlgn="base" hangingPunct="0">
              <a:spcBef>
                <a:spcPct val="0"/>
              </a:spcBef>
              <a:spcAft>
                <a:spcPct val="0"/>
              </a:spcAft>
              <a:buClr>
                <a:srgbClr val="FF9900"/>
              </a:buClr>
              <a:buFont typeface="Wingdings" panose="05000000000000000000" pitchFamily="2" charset="2"/>
              <a:buChar char="n"/>
              <a:defRPr sz="1200">
                <a:solidFill>
                  <a:srgbClr val="5F5F5F"/>
                </a:solidFill>
                <a:latin typeface="Arial" panose="020B0604020202020204" pitchFamily="34" charset="0"/>
                <a:ea typeface="黑体" pitchFamily="49" charset="-122"/>
              </a:defRPr>
            </a:lvl6pPr>
            <a:lvl7pPr marL="2971800" indent="-228600" eaLnBrk="0" fontAlgn="base" hangingPunct="0">
              <a:spcBef>
                <a:spcPct val="0"/>
              </a:spcBef>
              <a:spcAft>
                <a:spcPct val="0"/>
              </a:spcAft>
              <a:buClr>
                <a:srgbClr val="FF9900"/>
              </a:buClr>
              <a:buFont typeface="Wingdings" panose="05000000000000000000" pitchFamily="2" charset="2"/>
              <a:buChar char="n"/>
              <a:defRPr sz="1200">
                <a:solidFill>
                  <a:srgbClr val="5F5F5F"/>
                </a:solidFill>
                <a:latin typeface="Arial" panose="020B0604020202020204" pitchFamily="34" charset="0"/>
                <a:ea typeface="黑体" pitchFamily="49" charset="-122"/>
              </a:defRPr>
            </a:lvl7pPr>
            <a:lvl8pPr marL="3429000" indent="-228600" eaLnBrk="0" fontAlgn="base" hangingPunct="0">
              <a:spcBef>
                <a:spcPct val="0"/>
              </a:spcBef>
              <a:spcAft>
                <a:spcPct val="0"/>
              </a:spcAft>
              <a:buClr>
                <a:srgbClr val="FF9900"/>
              </a:buClr>
              <a:buFont typeface="Wingdings" panose="05000000000000000000" pitchFamily="2" charset="2"/>
              <a:buChar char="n"/>
              <a:defRPr sz="1200">
                <a:solidFill>
                  <a:srgbClr val="5F5F5F"/>
                </a:solidFill>
                <a:latin typeface="Arial" panose="020B0604020202020204" pitchFamily="34" charset="0"/>
                <a:ea typeface="黑体" pitchFamily="49" charset="-122"/>
              </a:defRPr>
            </a:lvl8pPr>
            <a:lvl9pPr marL="3886200" indent="-228600" eaLnBrk="0" fontAlgn="base" hangingPunct="0">
              <a:spcBef>
                <a:spcPct val="0"/>
              </a:spcBef>
              <a:spcAft>
                <a:spcPct val="0"/>
              </a:spcAft>
              <a:buClr>
                <a:srgbClr val="FF9900"/>
              </a:buClr>
              <a:buFont typeface="Wingdings" panose="05000000000000000000" pitchFamily="2" charset="2"/>
              <a:buChar char="n"/>
              <a:defRPr sz="1200">
                <a:solidFill>
                  <a:srgbClr val="5F5F5F"/>
                </a:solidFill>
                <a:latin typeface="Arial" panose="020B0604020202020204" pitchFamily="34" charset="0"/>
                <a:ea typeface="黑体" pitchFamily="49" charset="-122"/>
              </a:defRPr>
            </a:lvl9pPr>
          </a:lstStyle>
          <a:p>
            <a:pPr eaLnBrk="1" fontAlgn="auto" hangingPunct="1">
              <a:spcBef>
                <a:spcPts val="0"/>
              </a:spcBef>
              <a:spcAft>
                <a:spcPts val="0"/>
              </a:spcAft>
              <a:defRPr/>
            </a:pPr>
            <a:r>
              <a:rPr lang="en-US" altLang="zh-CN" sz="1800" b="1" dirty="0">
                <a:solidFill>
                  <a:schemeClr val="bg1">
                    <a:lumMod val="95000"/>
                  </a:schemeClr>
                </a:solidFill>
                <a:latin typeface="微软雅黑" panose="020B0503020204020204" pitchFamily="34" charset="-122"/>
                <a:ea typeface="微软雅黑" panose="020B0503020204020204" pitchFamily="34" charset="-122"/>
              </a:rPr>
              <a:t>77%</a:t>
            </a:r>
            <a:endParaRPr lang="en-US" altLang="zh-CN" sz="18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9" name="Rectangle 61"/>
          <p:cNvSpPr>
            <a:spLocks noChangeArrowheads="1"/>
          </p:cNvSpPr>
          <p:nvPr/>
        </p:nvSpPr>
        <p:spPr bwMode="auto">
          <a:xfrm>
            <a:off x="1995488" y="3400425"/>
            <a:ext cx="309880" cy="2940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fontAlgn="auto" hangingPunct="1">
              <a:lnSpc>
                <a:spcPct val="120000"/>
              </a:lnSpc>
              <a:spcBef>
                <a:spcPts val="0"/>
              </a:spcBef>
              <a:spcAft>
                <a:spcPts val="0"/>
              </a:spcAft>
              <a:defRPr/>
            </a:pPr>
            <a:endParaRPr lang="zh-CN" altLang="en-US" sz="11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0" name="Rectangle 62"/>
          <p:cNvSpPr>
            <a:spLocks noChangeArrowheads="1"/>
          </p:cNvSpPr>
          <p:nvPr/>
        </p:nvSpPr>
        <p:spPr bwMode="auto">
          <a:xfrm>
            <a:off x="3017838" y="2211388"/>
            <a:ext cx="309880" cy="2940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fontAlgn="auto" hangingPunct="1">
              <a:lnSpc>
                <a:spcPct val="120000"/>
              </a:lnSpc>
              <a:spcBef>
                <a:spcPts val="0"/>
              </a:spcBef>
              <a:spcAft>
                <a:spcPts val="0"/>
              </a:spcAft>
              <a:defRPr/>
            </a:pPr>
            <a:endParaRPr lang="zh-CN" altLang="en-US" sz="11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1" name="Rectangle 63"/>
          <p:cNvSpPr>
            <a:spLocks noChangeArrowheads="1"/>
          </p:cNvSpPr>
          <p:nvPr/>
        </p:nvSpPr>
        <p:spPr bwMode="auto">
          <a:xfrm>
            <a:off x="1481138" y="1817688"/>
            <a:ext cx="309880" cy="2940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1" fontAlgn="auto" hangingPunct="1">
              <a:lnSpc>
                <a:spcPct val="120000"/>
              </a:lnSpc>
              <a:spcBef>
                <a:spcPts val="0"/>
              </a:spcBef>
              <a:spcAft>
                <a:spcPts val="0"/>
              </a:spcAft>
              <a:defRPr/>
            </a:pPr>
            <a:endParaRPr lang="zh-CN" altLang="en-US" sz="1100" dirty="0">
              <a:solidFill>
                <a:schemeClr val="bg1">
                  <a:lumMod val="95000"/>
                </a:schemeClr>
              </a:solidFill>
              <a:latin typeface="微软雅黑" panose="020B0503020204020204" pitchFamily="34" charset="-122"/>
              <a:ea typeface="微软雅黑" panose="020B0503020204020204" pitchFamily="34" charset="-122"/>
            </a:endParaRPr>
          </a:p>
        </p:txBody>
      </p:sp>
      <p:grpSp>
        <p:nvGrpSpPr>
          <p:cNvPr id="12" name="组合 11"/>
          <p:cNvGrpSpPr/>
          <p:nvPr/>
        </p:nvGrpSpPr>
        <p:grpSpPr bwMode="auto">
          <a:xfrm>
            <a:off x="4882493" y="1034427"/>
            <a:ext cx="3562350" cy="922973"/>
            <a:chOff x="544923" y="2418093"/>
            <a:chExt cx="4750103" cy="1230222"/>
          </a:xfrm>
        </p:grpSpPr>
        <p:sp>
          <p:nvSpPr>
            <p:cNvPr id="13" name="矩形 12"/>
            <p:cNvSpPr/>
            <p:nvPr/>
          </p:nvSpPr>
          <p:spPr>
            <a:xfrm>
              <a:off x="544923" y="2788387"/>
              <a:ext cx="4750103" cy="859928"/>
            </a:xfrm>
            <a:prstGeom prst="rect">
              <a:avLst/>
            </a:prstGeom>
            <a:noFill/>
          </p:spPr>
          <p:txBody>
            <a:bodyPr>
              <a:spAutoFit/>
            </a:bodyPr>
            <a:lstStyle/>
            <a:p>
              <a:pPr marL="0" lvl="0" eaLnBrk="1" fontAlgn="auto" hangingPunct="1">
                <a:lnSpc>
                  <a:spcPct val="150000"/>
                </a:lnSpc>
                <a:spcBef>
                  <a:spcPts val="0"/>
                </a:spcBef>
                <a:spcAft>
                  <a:spcPts val="0"/>
                </a:spcAft>
                <a:defRPr/>
              </a:pPr>
              <a:r>
                <a:rPr lang="zh-CN" altLang="en-US" sz="1200" dirty="0">
                  <a:solidFill>
                    <a:schemeClr val="bg1">
                      <a:lumMod val="95000"/>
                    </a:schemeClr>
                  </a:solidFill>
                  <a:latin typeface="微软雅黑" panose="020B0503020204020204" pitchFamily="34" charset="-122"/>
                  <a:ea typeface="微软雅黑" panose="020B0503020204020204" pitchFamily="34" charset="-122"/>
                </a:rPr>
                <a:t>现在有在手上戴辅助工具帮助加强识别的</a:t>
              </a:r>
              <a:r>
                <a:rPr lang="zh-CN" altLang="en-US" sz="1200" dirty="0">
                  <a:solidFill>
                    <a:schemeClr val="bg1">
                      <a:lumMod val="95000"/>
                    </a:schemeClr>
                  </a:solidFill>
                  <a:latin typeface="微软雅黑" panose="020B0503020204020204" pitchFamily="34" charset="-122"/>
                  <a:ea typeface="微软雅黑" panose="020B0503020204020204" pitchFamily="34" charset="-122"/>
                  <a:cs typeface="Arial" panose="020B0604020202020204" pitchFamily="34" charset="0"/>
                </a:rPr>
                <a:t>系统， 但这样却限制了这门技术的推广应用．</a:t>
              </a:r>
              <a:endParaRPr lang="zh-CN" altLang="en-US" sz="1200" dirty="0">
                <a:solidFill>
                  <a:schemeClr val="bg1">
                    <a:lumMod val="9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4" name="文本框 26"/>
            <p:cNvSpPr txBox="1"/>
            <p:nvPr/>
          </p:nvSpPr>
          <p:spPr>
            <a:xfrm>
              <a:off x="544923" y="2418093"/>
              <a:ext cx="718019" cy="408804"/>
            </a:xfrm>
            <a:prstGeom prst="rect">
              <a:avLst/>
            </a:prstGeom>
            <a:noFill/>
          </p:spPr>
          <p:txBody>
            <a:bodyPr wrap="none">
              <a:spAutoFit/>
            </a:bodyPr>
            <a:lstStyle/>
            <a:p>
              <a:pPr eaLnBrk="1" fontAlgn="auto" hangingPunct="1">
                <a:spcBef>
                  <a:spcPts val="0"/>
                </a:spcBef>
                <a:spcAft>
                  <a:spcPts val="0"/>
                </a:spcAft>
                <a:defRPr/>
              </a:pPr>
              <a:r>
                <a:rPr lang="zh-CN" altLang="en-US" sz="1400" dirty="0">
                  <a:solidFill>
                    <a:schemeClr val="bg1">
                      <a:lumMod val="95000"/>
                    </a:schemeClr>
                  </a:solidFill>
                  <a:latin typeface="微软雅黑" panose="020B0503020204020204" pitchFamily="34" charset="-122"/>
                  <a:ea typeface="微软雅黑" panose="020B0503020204020204" pitchFamily="34" charset="-122"/>
                </a:rPr>
                <a:t>限制</a:t>
              </a:r>
              <a:endParaRPr lang="zh-CN" altLang="en-US" sz="14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15" name="组合 14"/>
          <p:cNvGrpSpPr/>
          <p:nvPr/>
        </p:nvGrpSpPr>
        <p:grpSpPr bwMode="auto">
          <a:xfrm>
            <a:off x="4870450" y="2162175"/>
            <a:ext cx="3562350" cy="881970"/>
            <a:chOff x="544923" y="2418093"/>
            <a:chExt cx="4750103" cy="1175569"/>
          </a:xfrm>
        </p:grpSpPr>
        <p:sp>
          <p:nvSpPr>
            <p:cNvPr id="16" name="矩形 15"/>
            <p:cNvSpPr/>
            <p:nvPr/>
          </p:nvSpPr>
          <p:spPr>
            <a:xfrm>
              <a:off x="544923" y="2733734"/>
              <a:ext cx="4750103" cy="859928"/>
            </a:xfrm>
            <a:prstGeom prst="rect">
              <a:avLst/>
            </a:prstGeom>
            <a:noFill/>
          </p:spPr>
          <p:txBody>
            <a:bodyPr>
              <a:spAutoFit/>
            </a:bodyPr>
            <a:lstStyle/>
            <a:p>
              <a:pPr eaLnBrk="1" fontAlgn="auto" hangingPunct="1">
                <a:lnSpc>
                  <a:spcPct val="150000"/>
                </a:lnSpc>
                <a:spcBef>
                  <a:spcPts val="0"/>
                </a:spcBef>
                <a:spcAft>
                  <a:spcPts val="0"/>
                </a:spcAft>
                <a:defRPr/>
              </a:pPr>
              <a:r>
                <a:rPr lang="zh-CN" altLang="en-US" sz="1200" dirty="0">
                  <a:solidFill>
                    <a:schemeClr val="bg1">
                      <a:lumMod val="95000"/>
                    </a:schemeClr>
                  </a:solidFill>
                  <a:latin typeface="微软雅黑" charset="0"/>
                  <a:ea typeface="微软雅黑" charset="0"/>
                  <a:cs typeface="Arial" panose="020B0604020202020204" pitchFamily="34" charset="0"/>
                </a:rPr>
                <a:t>电池消耗和处理器空间的负荷都会显著增加，算法需要耗费大量精力更新迭代</a:t>
              </a:r>
              <a:endParaRPr lang="zh-CN" altLang="en-US" sz="1200" dirty="0">
                <a:solidFill>
                  <a:schemeClr val="bg1">
                    <a:lumMod val="9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17" name="文本框 30"/>
            <p:cNvSpPr txBox="1"/>
            <p:nvPr/>
          </p:nvSpPr>
          <p:spPr>
            <a:xfrm>
              <a:off x="544923" y="2418093"/>
              <a:ext cx="718019" cy="408804"/>
            </a:xfrm>
            <a:prstGeom prst="rect">
              <a:avLst/>
            </a:prstGeom>
            <a:noFill/>
          </p:spPr>
          <p:txBody>
            <a:bodyPr wrap="none">
              <a:spAutoFit/>
            </a:bodyPr>
            <a:lstStyle/>
            <a:p>
              <a:pPr eaLnBrk="1" fontAlgn="auto" hangingPunct="1">
                <a:spcBef>
                  <a:spcPts val="0"/>
                </a:spcBef>
                <a:spcAft>
                  <a:spcPts val="0"/>
                </a:spcAft>
                <a:defRPr/>
              </a:pPr>
              <a:r>
                <a:rPr lang="zh-CN" altLang="en-US" sz="1400" dirty="0">
                  <a:solidFill>
                    <a:schemeClr val="bg1">
                      <a:lumMod val="95000"/>
                    </a:schemeClr>
                  </a:solidFill>
                  <a:latin typeface="微软雅黑" charset="0"/>
                  <a:ea typeface="微软雅黑" charset="0"/>
                </a:rPr>
                <a:t>功耗</a:t>
              </a:r>
              <a:endParaRPr lang="zh-CN" altLang="en-US" sz="1400" dirty="0">
                <a:solidFill>
                  <a:schemeClr val="bg1">
                    <a:lumMod val="95000"/>
                  </a:schemeClr>
                </a:solidFill>
                <a:latin typeface="微软雅黑" panose="020B0503020204020204" pitchFamily="34" charset="-122"/>
                <a:ea typeface="微软雅黑" panose="020B0503020204020204" pitchFamily="34" charset="-122"/>
              </a:endParaRPr>
            </a:p>
          </p:txBody>
        </p:sp>
      </p:grpSp>
      <p:grpSp>
        <p:nvGrpSpPr>
          <p:cNvPr id="18" name="组合 17"/>
          <p:cNvGrpSpPr/>
          <p:nvPr/>
        </p:nvGrpSpPr>
        <p:grpSpPr bwMode="auto">
          <a:xfrm>
            <a:off x="4870450" y="3225800"/>
            <a:ext cx="3562350" cy="1476693"/>
            <a:chOff x="544923" y="2418093"/>
            <a:chExt cx="4750103" cy="1968270"/>
          </a:xfrm>
        </p:grpSpPr>
        <p:sp>
          <p:nvSpPr>
            <p:cNvPr id="19" name="矩形 18"/>
            <p:cNvSpPr/>
            <p:nvPr/>
          </p:nvSpPr>
          <p:spPr>
            <a:xfrm>
              <a:off x="544923" y="2788387"/>
              <a:ext cx="4750103" cy="1597976"/>
            </a:xfrm>
            <a:prstGeom prst="rect">
              <a:avLst/>
            </a:prstGeom>
            <a:noFill/>
          </p:spPr>
          <p:txBody>
            <a:bodyPr>
              <a:spAutoFit/>
            </a:bodyPr>
            <a:lstStyle/>
            <a:p>
              <a:pPr eaLnBrk="1" fontAlgn="auto" hangingPunct="1">
                <a:lnSpc>
                  <a:spcPct val="150000"/>
                </a:lnSpc>
                <a:spcBef>
                  <a:spcPts val="0"/>
                </a:spcBef>
                <a:spcAft>
                  <a:spcPts val="0"/>
                </a:spcAft>
                <a:defRPr/>
              </a:pPr>
              <a:r>
                <a:rPr lang="zh-CN" altLang="en-US" sz="1200" dirty="0">
                  <a:solidFill>
                    <a:schemeClr val="bg1">
                      <a:lumMod val="95000"/>
                    </a:schemeClr>
                  </a:solidFill>
                  <a:latin typeface="微软雅黑" charset="0"/>
                  <a:ea typeface="微软雅黑" charset="0"/>
                  <a:cs typeface="Arial" panose="020B0604020202020204" pitchFamily="34" charset="0"/>
                </a:rPr>
                <a:t>经过这些研究测试， 我们发现， 对手的提取</a:t>
              </a:r>
              <a:r>
                <a:rPr lang="zh-CN" altLang="en-US" sz="1200" dirty="0">
                  <a:solidFill>
                    <a:schemeClr val="bg1">
                      <a:lumMod val="95000"/>
                    </a:schemeClr>
                  </a:solidFill>
                  <a:latin typeface="微软雅黑" panose="020B0503020204020204" pitchFamily="34" charset="-122"/>
                  <a:ea typeface="微软雅黑" panose="020B0503020204020204" pitchFamily="34" charset="-122"/>
                  <a:cs typeface="Arial" panose="020B0604020202020204" pitchFamily="34" charset="0"/>
                </a:rPr>
                <a:t>远比其他部位如脸， 眼睛要复杂的多， 因为光线是多变的， 而且手是一个不断变化形状的对象， 这些都给我们增加了困难．</a:t>
              </a:r>
              <a:endParaRPr lang="zh-CN" altLang="en-US" sz="1200" dirty="0">
                <a:solidFill>
                  <a:schemeClr val="bg1">
                    <a:lumMod val="95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0" name="文本框 34"/>
            <p:cNvSpPr txBox="1"/>
            <p:nvPr/>
          </p:nvSpPr>
          <p:spPr>
            <a:xfrm>
              <a:off x="544923" y="2418093"/>
              <a:ext cx="718019" cy="408804"/>
            </a:xfrm>
            <a:prstGeom prst="rect">
              <a:avLst/>
            </a:prstGeom>
            <a:noFill/>
          </p:spPr>
          <p:txBody>
            <a:bodyPr wrap="none">
              <a:spAutoFit/>
            </a:bodyPr>
            <a:lstStyle/>
            <a:p>
              <a:pPr eaLnBrk="1" fontAlgn="auto" hangingPunct="1">
                <a:spcBef>
                  <a:spcPts val="0"/>
                </a:spcBef>
                <a:spcAft>
                  <a:spcPts val="0"/>
                </a:spcAft>
                <a:defRPr/>
              </a:pPr>
              <a:r>
                <a:rPr lang="zh-CN" altLang="en-US" sz="1400" dirty="0">
                  <a:solidFill>
                    <a:schemeClr val="bg1">
                      <a:lumMod val="95000"/>
                    </a:schemeClr>
                  </a:solidFill>
                  <a:latin typeface="微软雅黑" charset="0"/>
                  <a:ea typeface="微软雅黑" charset="0"/>
                </a:rPr>
                <a:t>难点</a:t>
              </a:r>
              <a:endParaRPr lang="zh-CN" altLang="en-US" sz="1400" dirty="0">
                <a:solidFill>
                  <a:schemeClr val="bg1">
                    <a:lumMod val="95000"/>
                  </a:schemeClr>
                </a:solidFill>
                <a:latin typeface="微软雅黑" panose="020B0503020204020204" pitchFamily="34" charset="-122"/>
                <a:ea typeface="微软雅黑" panose="020B0503020204020204" pitchFamily="34" charset="-122"/>
              </a:endParaRPr>
            </a:p>
          </p:txBody>
        </p:sp>
      </p:grpSp>
      <p:pic>
        <p:nvPicPr>
          <p:cNvPr id="64526" name="图片 20"/>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311150" y="277813"/>
            <a:ext cx="331788" cy="414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2" name="文本框 21"/>
          <p:cNvSpPr txBox="1"/>
          <p:nvPr/>
        </p:nvSpPr>
        <p:spPr>
          <a:xfrm>
            <a:off x="411163" y="365125"/>
            <a:ext cx="1760537" cy="339725"/>
          </a:xfrm>
          <a:prstGeom prst="rect">
            <a:avLst/>
          </a:prstGeom>
          <a:noFill/>
        </p:spPr>
        <p:txBody>
          <a:bodyPr>
            <a:spAutoFit/>
          </a:bodyPr>
          <a:lstStyle/>
          <a:p>
            <a:pPr eaLnBrk="1" fontAlgn="auto" hangingPunct="1">
              <a:spcBef>
                <a:spcPts val="0"/>
              </a:spcBef>
              <a:spcAft>
                <a:spcPts val="0"/>
              </a:spcAft>
              <a:defRPr/>
            </a:pPr>
            <a:r>
              <a:rPr lang="zh-CN" altLang="en-US" sz="1600" dirty="0">
                <a:solidFill>
                  <a:schemeClr val="bg1">
                    <a:lumMod val="95000"/>
                  </a:schemeClr>
                </a:solidFill>
                <a:latin typeface="微软雅黑" panose="020B0503020204020204" pitchFamily="34" charset="-122"/>
                <a:ea typeface="微软雅黑" panose="020B0503020204020204" pitchFamily="34" charset="-122"/>
              </a:rPr>
              <a:t>论文总结</a:t>
            </a:r>
            <a:endParaRPr lang="zh-CN" altLang="en-US" sz="1600" dirty="0">
              <a:solidFill>
                <a:schemeClr val="bg1">
                  <a:lumMod val="9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300" fill="hold"/>
                                        <p:tgtEl>
                                          <p:spTgt spid="3"/>
                                        </p:tgtEl>
                                        <p:attrNameLst>
                                          <p:attrName>ppt_w</p:attrName>
                                        </p:attrNameLst>
                                      </p:cBhvr>
                                      <p:tavLst>
                                        <p:tav tm="0">
                                          <p:val>
                                            <p:fltVal val="0"/>
                                          </p:val>
                                        </p:tav>
                                        <p:tav tm="100000">
                                          <p:val>
                                            <p:strVal val="#ppt_w"/>
                                          </p:val>
                                        </p:tav>
                                      </p:tavLst>
                                    </p:anim>
                                    <p:anim calcmode="lin" valueType="num">
                                      <p:cBhvr>
                                        <p:cTn id="8" dur="300" fill="hold"/>
                                        <p:tgtEl>
                                          <p:spTgt spid="3"/>
                                        </p:tgtEl>
                                        <p:attrNameLst>
                                          <p:attrName>ppt_h</p:attrName>
                                        </p:attrNameLst>
                                      </p:cBhvr>
                                      <p:tavLst>
                                        <p:tav tm="0">
                                          <p:val>
                                            <p:fltVal val="0"/>
                                          </p:val>
                                        </p:tav>
                                        <p:tav tm="100000">
                                          <p:val>
                                            <p:strVal val="#ppt_h"/>
                                          </p:val>
                                        </p:tav>
                                      </p:tavLst>
                                    </p:anim>
                                  </p:childTnLst>
                                </p:cTn>
                              </p:par>
                              <p:par>
                                <p:cTn id="9" presetID="6" presetClass="emph" presetSubtype="0" autoRev="1" fill="hold" nodeType="withEffect">
                                  <p:stCondLst>
                                    <p:cond delay="300"/>
                                  </p:stCondLst>
                                  <p:childTnLst>
                                    <p:animScale>
                                      <p:cBhvr>
                                        <p:cTn id="10" dur="150" fill="hold"/>
                                        <p:tgtEl>
                                          <p:spTgt spid="3"/>
                                        </p:tgtEl>
                                      </p:cBhvr>
                                      <p:by x="110000" y="110000"/>
                                    </p:animScale>
                                  </p:childTnLst>
                                </p:cTn>
                              </p:par>
                              <p:par>
                                <p:cTn id="11" presetID="53" presetClass="entr" presetSubtype="16" fill="hold" grpId="0" nodeType="withEffect">
                                  <p:stCondLst>
                                    <p:cond delay="300"/>
                                  </p:stCondLst>
                                  <p:childTnLst>
                                    <p:set>
                                      <p:cBhvr>
                                        <p:cTn id="12" dur="1" fill="hold">
                                          <p:stCondLst>
                                            <p:cond delay="0"/>
                                          </p:stCondLst>
                                        </p:cTn>
                                        <p:tgtEl>
                                          <p:spTgt spid="7"/>
                                        </p:tgtEl>
                                        <p:attrNameLst>
                                          <p:attrName>style.visibility</p:attrName>
                                        </p:attrNameLst>
                                      </p:cBhvr>
                                      <p:to>
                                        <p:strVal val="visible"/>
                                      </p:to>
                                    </p:set>
                                    <p:anim calcmode="lin" valueType="num">
                                      <p:cBhvr>
                                        <p:cTn id="13" dur="500" fill="hold"/>
                                        <p:tgtEl>
                                          <p:spTgt spid="7"/>
                                        </p:tgtEl>
                                        <p:attrNameLst>
                                          <p:attrName>ppt_w</p:attrName>
                                        </p:attrNameLst>
                                      </p:cBhvr>
                                      <p:tavLst>
                                        <p:tav tm="0">
                                          <p:val>
                                            <p:fltVal val="0"/>
                                          </p:val>
                                        </p:tav>
                                        <p:tav tm="100000">
                                          <p:val>
                                            <p:strVal val="#ppt_w"/>
                                          </p:val>
                                        </p:tav>
                                      </p:tavLst>
                                    </p:anim>
                                    <p:anim calcmode="lin" valueType="num">
                                      <p:cBhvr>
                                        <p:cTn id="14" dur="500" fill="hold"/>
                                        <p:tgtEl>
                                          <p:spTgt spid="7"/>
                                        </p:tgtEl>
                                        <p:attrNameLst>
                                          <p:attrName>ppt_h</p:attrName>
                                        </p:attrNameLst>
                                      </p:cBhvr>
                                      <p:tavLst>
                                        <p:tav tm="0">
                                          <p:val>
                                            <p:fltVal val="0"/>
                                          </p:val>
                                        </p:tav>
                                        <p:tav tm="100000">
                                          <p:val>
                                            <p:strVal val="#ppt_h"/>
                                          </p:val>
                                        </p:tav>
                                      </p:tavLst>
                                    </p:anim>
                                    <p:animEffect transition="in" filter="fade">
                                      <p:cBhvr>
                                        <p:cTn id="15" dur="500"/>
                                        <p:tgtEl>
                                          <p:spTgt spid="7"/>
                                        </p:tgtEl>
                                      </p:cBhvr>
                                    </p:animEffect>
                                  </p:childTnLst>
                                </p:cTn>
                              </p:par>
                              <p:par>
                                <p:cTn id="16" presetID="53" presetClass="entr" presetSubtype="16" fill="hold" grpId="0" nodeType="withEffect">
                                  <p:stCondLst>
                                    <p:cond delay="300"/>
                                  </p:stCondLst>
                                  <p:childTnLst>
                                    <p:set>
                                      <p:cBhvr>
                                        <p:cTn id="17" dur="1" fill="hold">
                                          <p:stCondLst>
                                            <p:cond delay="0"/>
                                          </p:stCondLst>
                                        </p:cTn>
                                        <p:tgtEl>
                                          <p:spTgt spid="11"/>
                                        </p:tgtEl>
                                        <p:attrNameLst>
                                          <p:attrName>style.visibility</p:attrName>
                                        </p:attrNameLst>
                                      </p:cBhvr>
                                      <p:to>
                                        <p:strVal val="visible"/>
                                      </p:to>
                                    </p:set>
                                    <p:anim calcmode="lin" valueType="num">
                                      <p:cBhvr>
                                        <p:cTn id="18" dur="500" fill="hold"/>
                                        <p:tgtEl>
                                          <p:spTgt spid="11"/>
                                        </p:tgtEl>
                                        <p:attrNameLst>
                                          <p:attrName>ppt_w</p:attrName>
                                        </p:attrNameLst>
                                      </p:cBhvr>
                                      <p:tavLst>
                                        <p:tav tm="0">
                                          <p:val>
                                            <p:fltVal val="0"/>
                                          </p:val>
                                        </p:tav>
                                        <p:tav tm="100000">
                                          <p:val>
                                            <p:strVal val="#ppt_w"/>
                                          </p:val>
                                        </p:tav>
                                      </p:tavLst>
                                    </p:anim>
                                    <p:anim calcmode="lin" valueType="num">
                                      <p:cBhvr>
                                        <p:cTn id="19" dur="500" fill="hold"/>
                                        <p:tgtEl>
                                          <p:spTgt spid="11"/>
                                        </p:tgtEl>
                                        <p:attrNameLst>
                                          <p:attrName>ppt_h</p:attrName>
                                        </p:attrNameLst>
                                      </p:cBhvr>
                                      <p:tavLst>
                                        <p:tav tm="0">
                                          <p:val>
                                            <p:fltVal val="0"/>
                                          </p:val>
                                        </p:tav>
                                        <p:tav tm="100000">
                                          <p:val>
                                            <p:strVal val="#ppt_h"/>
                                          </p:val>
                                        </p:tav>
                                      </p:tavLst>
                                    </p:anim>
                                    <p:animEffect transition="in" filter="fade">
                                      <p:cBhvr>
                                        <p:cTn id="20" dur="500"/>
                                        <p:tgtEl>
                                          <p:spTgt spid="11"/>
                                        </p:tgtEl>
                                      </p:cBhvr>
                                    </p:animEffect>
                                  </p:childTnLst>
                                </p:cTn>
                              </p:par>
                              <p:par>
                                <p:cTn id="21" presetID="23" presetClass="entr" presetSubtype="16" fill="hold" nodeType="withEffect">
                                  <p:stCondLst>
                                    <p:cond delay="100"/>
                                  </p:stCondLst>
                                  <p:childTnLst>
                                    <p:set>
                                      <p:cBhvr>
                                        <p:cTn id="22" dur="1" fill="hold">
                                          <p:stCondLst>
                                            <p:cond delay="0"/>
                                          </p:stCondLst>
                                        </p:cTn>
                                        <p:tgtEl>
                                          <p:spTgt spid="5"/>
                                        </p:tgtEl>
                                        <p:attrNameLst>
                                          <p:attrName>style.visibility</p:attrName>
                                        </p:attrNameLst>
                                      </p:cBhvr>
                                      <p:to>
                                        <p:strVal val="visible"/>
                                      </p:to>
                                    </p:set>
                                    <p:anim calcmode="lin" valueType="num">
                                      <p:cBhvr>
                                        <p:cTn id="23" dur="300" fill="hold"/>
                                        <p:tgtEl>
                                          <p:spTgt spid="5"/>
                                        </p:tgtEl>
                                        <p:attrNameLst>
                                          <p:attrName>ppt_w</p:attrName>
                                        </p:attrNameLst>
                                      </p:cBhvr>
                                      <p:tavLst>
                                        <p:tav tm="0">
                                          <p:val>
                                            <p:fltVal val="0"/>
                                          </p:val>
                                        </p:tav>
                                        <p:tav tm="100000">
                                          <p:val>
                                            <p:strVal val="#ppt_w"/>
                                          </p:val>
                                        </p:tav>
                                      </p:tavLst>
                                    </p:anim>
                                    <p:anim calcmode="lin" valueType="num">
                                      <p:cBhvr>
                                        <p:cTn id="24" dur="300" fill="hold"/>
                                        <p:tgtEl>
                                          <p:spTgt spid="5"/>
                                        </p:tgtEl>
                                        <p:attrNameLst>
                                          <p:attrName>ppt_h</p:attrName>
                                        </p:attrNameLst>
                                      </p:cBhvr>
                                      <p:tavLst>
                                        <p:tav tm="0">
                                          <p:val>
                                            <p:fltVal val="0"/>
                                          </p:val>
                                        </p:tav>
                                        <p:tav tm="100000">
                                          <p:val>
                                            <p:strVal val="#ppt_h"/>
                                          </p:val>
                                        </p:tav>
                                      </p:tavLst>
                                    </p:anim>
                                  </p:childTnLst>
                                </p:cTn>
                              </p:par>
                              <p:par>
                                <p:cTn id="25" presetID="6" presetClass="emph" presetSubtype="0" autoRev="1" fill="hold" nodeType="withEffect">
                                  <p:stCondLst>
                                    <p:cond delay="400"/>
                                  </p:stCondLst>
                                  <p:childTnLst>
                                    <p:animScale>
                                      <p:cBhvr>
                                        <p:cTn id="26" dur="150" fill="hold"/>
                                        <p:tgtEl>
                                          <p:spTgt spid="5"/>
                                        </p:tgtEl>
                                      </p:cBhvr>
                                      <p:by x="110000" y="110000"/>
                                    </p:animScale>
                                  </p:childTnLst>
                                </p:cTn>
                              </p:par>
                              <p:par>
                                <p:cTn id="27" presetID="53" presetClass="entr" presetSubtype="16" fill="hold" grpId="0" nodeType="withEffect">
                                  <p:stCondLst>
                                    <p:cond delay="400"/>
                                  </p:stCondLst>
                                  <p:childTnLst>
                                    <p:set>
                                      <p:cBhvr>
                                        <p:cTn id="28" dur="1" fill="hold">
                                          <p:stCondLst>
                                            <p:cond delay="0"/>
                                          </p:stCondLst>
                                        </p:cTn>
                                        <p:tgtEl>
                                          <p:spTgt spid="6"/>
                                        </p:tgtEl>
                                        <p:attrNameLst>
                                          <p:attrName>style.visibility</p:attrName>
                                        </p:attrNameLst>
                                      </p:cBhvr>
                                      <p:to>
                                        <p:strVal val="visible"/>
                                      </p:to>
                                    </p:set>
                                    <p:anim calcmode="lin" valueType="num">
                                      <p:cBhvr>
                                        <p:cTn id="29" dur="500" fill="hold"/>
                                        <p:tgtEl>
                                          <p:spTgt spid="6"/>
                                        </p:tgtEl>
                                        <p:attrNameLst>
                                          <p:attrName>ppt_w</p:attrName>
                                        </p:attrNameLst>
                                      </p:cBhvr>
                                      <p:tavLst>
                                        <p:tav tm="0">
                                          <p:val>
                                            <p:fltVal val="0"/>
                                          </p:val>
                                        </p:tav>
                                        <p:tav tm="100000">
                                          <p:val>
                                            <p:strVal val="#ppt_w"/>
                                          </p:val>
                                        </p:tav>
                                      </p:tavLst>
                                    </p:anim>
                                    <p:anim calcmode="lin" valueType="num">
                                      <p:cBhvr>
                                        <p:cTn id="30" dur="500" fill="hold"/>
                                        <p:tgtEl>
                                          <p:spTgt spid="6"/>
                                        </p:tgtEl>
                                        <p:attrNameLst>
                                          <p:attrName>ppt_h</p:attrName>
                                        </p:attrNameLst>
                                      </p:cBhvr>
                                      <p:tavLst>
                                        <p:tav tm="0">
                                          <p:val>
                                            <p:fltVal val="0"/>
                                          </p:val>
                                        </p:tav>
                                        <p:tav tm="100000">
                                          <p:val>
                                            <p:strVal val="#ppt_h"/>
                                          </p:val>
                                        </p:tav>
                                      </p:tavLst>
                                    </p:anim>
                                    <p:animEffect transition="in" filter="fade">
                                      <p:cBhvr>
                                        <p:cTn id="31" dur="500"/>
                                        <p:tgtEl>
                                          <p:spTgt spid="6"/>
                                        </p:tgtEl>
                                      </p:cBhvr>
                                    </p:animEffect>
                                  </p:childTnLst>
                                </p:cTn>
                              </p:par>
                              <p:par>
                                <p:cTn id="32" presetID="53" presetClass="entr" presetSubtype="16" fill="hold" grpId="0" nodeType="withEffect">
                                  <p:stCondLst>
                                    <p:cond delay="400"/>
                                  </p:stCondLst>
                                  <p:childTnLst>
                                    <p:set>
                                      <p:cBhvr>
                                        <p:cTn id="33" dur="1" fill="hold">
                                          <p:stCondLst>
                                            <p:cond delay="0"/>
                                          </p:stCondLst>
                                        </p:cTn>
                                        <p:tgtEl>
                                          <p:spTgt spid="10"/>
                                        </p:tgtEl>
                                        <p:attrNameLst>
                                          <p:attrName>style.visibility</p:attrName>
                                        </p:attrNameLst>
                                      </p:cBhvr>
                                      <p:to>
                                        <p:strVal val="visible"/>
                                      </p:to>
                                    </p:set>
                                    <p:anim calcmode="lin" valueType="num">
                                      <p:cBhvr>
                                        <p:cTn id="34" dur="500" fill="hold"/>
                                        <p:tgtEl>
                                          <p:spTgt spid="10"/>
                                        </p:tgtEl>
                                        <p:attrNameLst>
                                          <p:attrName>ppt_w</p:attrName>
                                        </p:attrNameLst>
                                      </p:cBhvr>
                                      <p:tavLst>
                                        <p:tav tm="0">
                                          <p:val>
                                            <p:fltVal val="0"/>
                                          </p:val>
                                        </p:tav>
                                        <p:tav tm="100000">
                                          <p:val>
                                            <p:strVal val="#ppt_w"/>
                                          </p:val>
                                        </p:tav>
                                      </p:tavLst>
                                    </p:anim>
                                    <p:anim calcmode="lin" valueType="num">
                                      <p:cBhvr>
                                        <p:cTn id="35" dur="500" fill="hold"/>
                                        <p:tgtEl>
                                          <p:spTgt spid="10"/>
                                        </p:tgtEl>
                                        <p:attrNameLst>
                                          <p:attrName>ppt_h</p:attrName>
                                        </p:attrNameLst>
                                      </p:cBhvr>
                                      <p:tavLst>
                                        <p:tav tm="0">
                                          <p:val>
                                            <p:fltVal val="0"/>
                                          </p:val>
                                        </p:tav>
                                        <p:tav tm="100000">
                                          <p:val>
                                            <p:strVal val="#ppt_h"/>
                                          </p:val>
                                        </p:tav>
                                      </p:tavLst>
                                    </p:anim>
                                    <p:animEffect transition="in" filter="fade">
                                      <p:cBhvr>
                                        <p:cTn id="36" dur="500"/>
                                        <p:tgtEl>
                                          <p:spTgt spid="10"/>
                                        </p:tgtEl>
                                      </p:cBhvr>
                                    </p:animEffect>
                                  </p:childTnLst>
                                </p:cTn>
                              </p:par>
                              <p:par>
                                <p:cTn id="37" presetID="23" presetClass="entr" presetSubtype="16" fill="hold" nodeType="withEffect">
                                  <p:stCondLst>
                                    <p:cond delay="200"/>
                                  </p:stCondLst>
                                  <p:childTnLst>
                                    <p:set>
                                      <p:cBhvr>
                                        <p:cTn id="38" dur="1" fill="hold">
                                          <p:stCondLst>
                                            <p:cond delay="0"/>
                                          </p:stCondLst>
                                        </p:cTn>
                                        <p:tgtEl>
                                          <p:spTgt spid="4"/>
                                        </p:tgtEl>
                                        <p:attrNameLst>
                                          <p:attrName>style.visibility</p:attrName>
                                        </p:attrNameLst>
                                      </p:cBhvr>
                                      <p:to>
                                        <p:strVal val="visible"/>
                                      </p:to>
                                    </p:set>
                                    <p:anim calcmode="lin" valueType="num">
                                      <p:cBhvr>
                                        <p:cTn id="39" dur="300" fill="hold"/>
                                        <p:tgtEl>
                                          <p:spTgt spid="4"/>
                                        </p:tgtEl>
                                        <p:attrNameLst>
                                          <p:attrName>ppt_w</p:attrName>
                                        </p:attrNameLst>
                                      </p:cBhvr>
                                      <p:tavLst>
                                        <p:tav tm="0">
                                          <p:val>
                                            <p:fltVal val="0"/>
                                          </p:val>
                                        </p:tav>
                                        <p:tav tm="100000">
                                          <p:val>
                                            <p:strVal val="#ppt_w"/>
                                          </p:val>
                                        </p:tav>
                                      </p:tavLst>
                                    </p:anim>
                                    <p:anim calcmode="lin" valueType="num">
                                      <p:cBhvr>
                                        <p:cTn id="40" dur="300" fill="hold"/>
                                        <p:tgtEl>
                                          <p:spTgt spid="4"/>
                                        </p:tgtEl>
                                        <p:attrNameLst>
                                          <p:attrName>ppt_h</p:attrName>
                                        </p:attrNameLst>
                                      </p:cBhvr>
                                      <p:tavLst>
                                        <p:tav tm="0">
                                          <p:val>
                                            <p:fltVal val="0"/>
                                          </p:val>
                                        </p:tav>
                                        <p:tav tm="100000">
                                          <p:val>
                                            <p:strVal val="#ppt_h"/>
                                          </p:val>
                                        </p:tav>
                                      </p:tavLst>
                                    </p:anim>
                                  </p:childTnLst>
                                </p:cTn>
                              </p:par>
                              <p:par>
                                <p:cTn id="41" presetID="6" presetClass="emph" presetSubtype="0" autoRev="1" fill="hold" nodeType="withEffect">
                                  <p:stCondLst>
                                    <p:cond delay="500"/>
                                  </p:stCondLst>
                                  <p:childTnLst>
                                    <p:animScale>
                                      <p:cBhvr>
                                        <p:cTn id="42" dur="150" fill="hold"/>
                                        <p:tgtEl>
                                          <p:spTgt spid="4"/>
                                        </p:tgtEl>
                                      </p:cBhvr>
                                      <p:by x="110000" y="110000"/>
                                    </p:animScale>
                                  </p:childTnLst>
                                </p:cTn>
                              </p:par>
                              <p:par>
                                <p:cTn id="43" presetID="53" presetClass="entr" presetSubtype="16" fill="hold" grpId="0" nodeType="withEffect">
                                  <p:stCondLst>
                                    <p:cond delay="500"/>
                                  </p:stCondLst>
                                  <p:childTnLst>
                                    <p:set>
                                      <p:cBhvr>
                                        <p:cTn id="44" dur="1" fill="hold">
                                          <p:stCondLst>
                                            <p:cond delay="0"/>
                                          </p:stCondLst>
                                        </p:cTn>
                                        <p:tgtEl>
                                          <p:spTgt spid="8"/>
                                        </p:tgtEl>
                                        <p:attrNameLst>
                                          <p:attrName>style.visibility</p:attrName>
                                        </p:attrNameLst>
                                      </p:cBhvr>
                                      <p:to>
                                        <p:strVal val="visible"/>
                                      </p:to>
                                    </p:set>
                                    <p:anim calcmode="lin" valueType="num">
                                      <p:cBhvr>
                                        <p:cTn id="45" dur="500" fill="hold"/>
                                        <p:tgtEl>
                                          <p:spTgt spid="8"/>
                                        </p:tgtEl>
                                        <p:attrNameLst>
                                          <p:attrName>ppt_w</p:attrName>
                                        </p:attrNameLst>
                                      </p:cBhvr>
                                      <p:tavLst>
                                        <p:tav tm="0">
                                          <p:val>
                                            <p:fltVal val="0"/>
                                          </p:val>
                                        </p:tav>
                                        <p:tav tm="100000">
                                          <p:val>
                                            <p:strVal val="#ppt_w"/>
                                          </p:val>
                                        </p:tav>
                                      </p:tavLst>
                                    </p:anim>
                                    <p:anim calcmode="lin" valueType="num">
                                      <p:cBhvr>
                                        <p:cTn id="46" dur="500" fill="hold"/>
                                        <p:tgtEl>
                                          <p:spTgt spid="8"/>
                                        </p:tgtEl>
                                        <p:attrNameLst>
                                          <p:attrName>ppt_h</p:attrName>
                                        </p:attrNameLst>
                                      </p:cBhvr>
                                      <p:tavLst>
                                        <p:tav tm="0">
                                          <p:val>
                                            <p:fltVal val="0"/>
                                          </p:val>
                                        </p:tav>
                                        <p:tav tm="100000">
                                          <p:val>
                                            <p:strVal val="#ppt_h"/>
                                          </p:val>
                                        </p:tav>
                                      </p:tavLst>
                                    </p:anim>
                                    <p:animEffect transition="in" filter="fade">
                                      <p:cBhvr>
                                        <p:cTn id="47" dur="500"/>
                                        <p:tgtEl>
                                          <p:spTgt spid="8"/>
                                        </p:tgtEl>
                                      </p:cBhvr>
                                    </p:animEffect>
                                  </p:childTnLst>
                                </p:cTn>
                              </p:par>
                              <p:par>
                                <p:cTn id="48" presetID="53" presetClass="entr" presetSubtype="16" fill="hold" grpId="0" nodeType="withEffect">
                                  <p:stCondLst>
                                    <p:cond delay="500"/>
                                  </p:stCondLst>
                                  <p:childTnLst>
                                    <p:set>
                                      <p:cBhvr>
                                        <p:cTn id="49" dur="1" fill="hold">
                                          <p:stCondLst>
                                            <p:cond delay="0"/>
                                          </p:stCondLst>
                                        </p:cTn>
                                        <p:tgtEl>
                                          <p:spTgt spid="9"/>
                                        </p:tgtEl>
                                        <p:attrNameLst>
                                          <p:attrName>style.visibility</p:attrName>
                                        </p:attrNameLst>
                                      </p:cBhvr>
                                      <p:to>
                                        <p:strVal val="visible"/>
                                      </p:to>
                                    </p:set>
                                    <p:anim calcmode="lin" valueType="num">
                                      <p:cBhvr>
                                        <p:cTn id="50" dur="500" fill="hold"/>
                                        <p:tgtEl>
                                          <p:spTgt spid="9"/>
                                        </p:tgtEl>
                                        <p:attrNameLst>
                                          <p:attrName>ppt_w</p:attrName>
                                        </p:attrNameLst>
                                      </p:cBhvr>
                                      <p:tavLst>
                                        <p:tav tm="0">
                                          <p:val>
                                            <p:fltVal val="0"/>
                                          </p:val>
                                        </p:tav>
                                        <p:tav tm="100000">
                                          <p:val>
                                            <p:strVal val="#ppt_w"/>
                                          </p:val>
                                        </p:tav>
                                      </p:tavLst>
                                    </p:anim>
                                    <p:anim calcmode="lin" valueType="num">
                                      <p:cBhvr>
                                        <p:cTn id="51" dur="500" fill="hold"/>
                                        <p:tgtEl>
                                          <p:spTgt spid="9"/>
                                        </p:tgtEl>
                                        <p:attrNameLst>
                                          <p:attrName>ppt_h</p:attrName>
                                        </p:attrNameLst>
                                      </p:cBhvr>
                                      <p:tavLst>
                                        <p:tav tm="0">
                                          <p:val>
                                            <p:fltVal val="0"/>
                                          </p:val>
                                        </p:tav>
                                        <p:tav tm="100000">
                                          <p:val>
                                            <p:strVal val="#ppt_h"/>
                                          </p:val>
                                        </p:tav>
                                      </p:tavLst>
                                    </p:anim>
                                    <p:animEffect transition="in" filter="fade">
                                      <p:cBhvr>
                                        <p:cTn id="52" dur="500"/>
                                        <p:tgtEl>
                                          <p:spTgt spid="9"/>
                                        </p:tgtEl>
                                      </p:cBhvr>
                                    </p:animEffect>
                                  </p:childTnLst>
                                </p:cTn>
                              </p:par>
                            </p:childTnLst>
                          </p:cTn>
                        </p:par>
                        <p:par>
                          <p:cTn id="53" fill="hold">
                            <p:stCondLst>
                              <p:cond delay="500"/>
                            </p:stCondLst>
                            <p:childTnLst>
                              <p:par>
                                <p:cTn id="54" presetID="2" presetClass="entr" presetSubtype="2" fill="hold" nodeType="afterEffect">
                                  <p:stCondLst>
                                    <p:cond delay="0"/>
                                  </p:stCondLst>
                                  <p:childTnLst>
                                    <p:set>
                                      <p:cBhvr>
                                        <p:cTn id="55" dur="1" fill="hold">
                                          <p:stCondLst>
                                            <p:cond delay="0"/>
                                          </p:stCondLst>
                                        </p:cTn>
                                        <p:tgtEl>
                                          <p:spTgt spid="12"/>
                                        </p:tgtEl>
                                        <p:attrNameLst>
                                          <p:attrName>style.visibility</p:attrName>
                                        </p:attrNameLst>
                                      </p:cBhvr>
                                      <p:to>
                                        <p:strVal val="visible"/>
                                      </p:to>
                                    </p:set>
                                    <p:anim calcmode="lin" valueType="num">
                                      <p:cBhvr additive="base">
                                        <p:cTn id="56" dur="500" fill="hold"/>
                                        <p:tgtEl>
                                          <p:spTgt spid="12"/>
                                        </p:tgtEl>
                                        <p:attrNameLst>
                                          <p:attrName>ppt_x</p:attrName>
                                        </p:attrNameLst>
                                      </p:cBhvr>
                                      <p:tavLst>
                                        <p:tav tm="0">
                                          <p:val>
                                            <p:strVal val="1+#ppt_w/2"/>
                                          </p:val>
                                        </p:tav>
                                        <p:tav tm="100000">
                                          <p:val>
                                            <p:strVal val="#ppt_x"/>
                                          </p:val>
                                        </p:tav>
                                      </p:tavLst>
                                    </p:anim>
                                    <p:anim calcmode="lin" valueType="num">
                                      <p:cBhvr additive="base">
                                        <p:cTn id="57" dur="500" fill="hold"/>
                                        <p:tgtEl>
                                          <p:spTgt spid="12"/>
                                        </p:tgtEl>
                                        <p:attrNameLst>
                                          <p:attrName>ppt_y</p:attrName>
                                        </p:attrNameLst>
                                      </p:cBhvr>
                                      <p:tavLst>
                                        <p:tav tm="0">
                                          <p:val>
                                            <p:strVal val="#ppt_y"/>
                                          </p:val>
                                        </p:tav>
                                        <p:tav tm="100000">
                                          <p:val>
                                            <p:strVal val="#ppt_y"/>
                                          </p:val>
                                        </p:tav>
                                      </p:tavLst>
                                    </p:anim>
                                  </p:childTnLst>
                                </p:cTn>
                              </p:par>
                              <p:par>
                                <p:cTn id="58" presetID="2" presetClass="entr" presetSubtype="2" fill="hold" nodeType="withEffect">
                                  <p:stCondLst>
                                    <p:cond delay="500"/>
                                  </p:stCondLst>
                                  <p:childTnLst>
                                    <p:set>
                                      <p:cBhvr>
                                        <p:cTn id="59" dur="1" fill="hold">
                                          <p:stCondLst>
                                            <p:cond delay="0"/>
                                          </p:stCondLst>
                                        </p:cTn>
                                        <p:tgtEl>
                                          <p:spTgt spid="15"/>
                                        </p:tgtEl>
                                        <p:attrNameLst>
                                          <p:attrName>style.visibility</p:attrName>
                                        </p:attrNameLst>
                                      </p:cBhvr>
                                      <p:to>
                                        <p:strVal val="visible"/>
                                      </p:to>
                                    </p:set>
                                    <p:anim calcmode="lin" valueType="num">
                                      <p:cBhvr additive="base">
                                        <p:cTn id="60" dur="500" fill="hold"/>
                                        <p:tgtEl>
                                          <p:spTgt spid="15"/>
                                        </p:tgtEl>
                                        <p:attrNameLst>
                                          <p:attrName>ppt_x</p:attrName>
                                        </p:attrNameLst>
                                      </p:cBhvr>
                                      <p:tavLst>
                                        <p:tav tm="0">
                                          <p:val>
                                            <p:strVal val="1+#ppt_w/2"/>
                                          </p:val>
                                        </p:tav>
                                        <p:tav tm="100000">
                                          <p:val>
                                            <p:strVal val="#ppt_x"/>
                                          </p:val>
                                        </p:tav>
                                      </p:tavLst>
                                    </p:anim>
                                    <p:anim calcmode="lin" valueType="num">
                                      <p:cBhvr additive="base">
                                        <p:cTn id="61" dur="500" fill="hold"/>
                                        <p:tgtEl>
                                          <p:spTgt spid="15"/>
                                        </p:tgtEl>
                                        <p:attrNameLst>
                                          <p:attrName>ppt_y</p:attrName>
                                        </p:attrNameLst>
                                      </p:cBhvr>
                                      <p:tavLst>
                                        <p:tav tm="0">
                                          <p:val>
                                            <p:strVal val="#ppt_y"/>
                                          </p:val>
                                        </p:tav>
                                        <p:tav tm="100000">
                                          <p:val>
                                            <p:strVal val="#ppt_y"/>
                                          </p:val>
                                        </p:tav>
                                      </p:tavLst>
                                    </p:anim>
                                  </p:childTnLst>
                                </p:cTn>
                              </p:par>
                              <p:par>
                                <p:cTn id="62" presetID="2" presetClass="entr" presetSubtype="2" fill="hold" nodeType="withEffect">
                                  <p:stCondLst>
                                    <p:cond delay="1000"/>
                                  </p:stCondLst>
                                  <p:childTnLst>
                                    <p:set>
                                      <p:cBhvr>
                                        <p:cTn id="63" dur="1" fill="hold">
                                          <p:stCondLst>
                                            <p:cond delay="0"/>
                                          </p:stCondLst>
                                        </p:cTn>
                                        <p:tgtEl>
                                          <p:spTgt spid="18"/>
                                        </p:tgtEl>
                                        <p:attrNameLst>
                                          <p:attrName>style.visibility</p:attrName>
                                        </p:attrNameLst>
                                      </p:cBhvr>
                                      <p:to>
                                        <p:strVal val="visible"/>
                                      </p:to>
                                    </p:set>
                                    <p:anim calcmode="lin" valueType="num">
                                      <p:cBhvr additive="base">
                                        <p:cTn id="64" dur="500" fill="hold"/>
                                        <p:tgtEl>
                                          <p:spTgt spid="18"/>
                                        </p:tgtEl>
                                        <p:attrNameLst>
                                          <p:attrName>ppt_x</p:attrName>
                                        </p:attrNameLst>
                                      </p:cBhvr>
                                      <p:tavLst>
                                        <p:tav tm="0">
                                          <p:val>
                                            <p:strVal val="1+#ppt_w/2"/>
                                          </p:val>
                                        </p:tav>
                                        <p:tav tm="100000">
                                          <p:val>
                                            <p:strVal val="#ppt_x"/>
                                          </p:val>
                                        </p:tav>
                                      </p:tavLst>
                                    </p:anim>
                                    <p:anim calcmode="lin" valueType="num">
                                      <p:cBhvr additive="base">
                                        <p:cTn id="65" dur="500" fill="hold"/>
                                        <p:tgtEl>
                                          <p:spTgt spid="1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8610" name="图片 24"/>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311150" y="277813"/>
            <a:ext cx="331788" cy="414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25"/>
          <p:cNvSpPr txBox="1"/>
          <p:nvPr/>
        </p:nvSpPr>
        <p:spPr>
          <a:xfrm>
            <a:off x="411163" y="365125"/>
            <a:ext cx="1760537" cy="339725"/>
          </a:xfrm>
          <a:prstGeom prst="rect">
            <a:avLst/>
          </a:prstGeom>
          <a:noFill/>
        </p:spPr>
        <p:txBody>
          <a:bodyPr>
            <a:spAutoFit/>
          </a:bodyPr>
          <a:lstStyle/>
          <a:p>
            <a:pPr eaLnBrk="1" fontAlgn="auto" hangingPunct="1">
              <a:spcBef>
                <a:spcPts val="0"/>
              </a:spcBef>
              <a:spcAft>
                <a:spcPts val="0"/>
              </a:spcAft>
              <a:defRPr/>
            </a:pPr>
            <a:r>
              <a:rPr lang="zh-CN" altLang="en-US" sz="1600" dirty="0">
                <a:solidFill>
                  <a:schemeClr val="bg1">
                    <a:lumMod val="95000"/>
                  </a:schemeClr>
                </a:solidFill>
                <a:latin typeface="微软雅黑" panose="020B0503020204020204" pitchFamily="34" charset="-122"/>
                <a:ea typeface="微软雅黑" panose="020B0503020204020204" pitchFamily="34" charset="-122"/>
              </a:rPr>
              <a:t>致谢</a:t>
            </a:r>
            <a:endParaRPr lang="zh-CN" altLang="en-US" sz="16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4" name="矩形 3"/>
          <p:cNvSpPr>
            <a:spLocks noChangeArrowheads="1"/>
          </p:cNvSpPr>
          <p:nvPr/>
        </p:nvSpPr>
        <p:spPr bwMode="auto">
          <a:xfrm>
            <a:off x="2735263" y="866775"/>
            <a:ext cx="3957637" cy="1062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eaLnBrk="1" hangingPunct="1">
              <a:lnSpc>
                <a:spcPct val="150000"/>
              </a:lnSpc>
            </a:pPr>
            <a:r>
              <a:rPr lang="en-US" altLang="zh-CN" sz="4800" b="1">
                <a:solidFill>
                  <a:schemeClr val="bg1"/>
                </a:solidFill>
                <a:latin typeface="微软雅黑" panose="020B0503020204020204" pitchFamily="34" charset="-122"/>
                <a:ea typeface="微软雅黑" panose="020B0503020204020204" pitchFamily="34" charset="-122"/>
              </a:rPr>
              <a:t>THANKS!</a:t>
            </a:r>
            <a:endParaRPr lang="zh-CN" altLang="en-US" sz="4800" b="1">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1331913" y="1884363"/>
            <a:ext cx="6435725" cy="2030095"/>
          </a:xfrm>
          <a:prstGeom prst="rect">
            <a:avLst/>
          </a:prstGeom>
        </p:spPr>
        <p:txBody>
          <a:bodyPr>
            <a:spAutoFit/>
          </a:bodyPr>
          <a:lstStyle/>
          <a:p>
            <a:pPr eaLnBrk="1" fontAlgn="auto" hangingPunct="1">
              <a:lnSpc>
                <a:spcPct val="150000"/>
              </a:lnSpc>
              <a:spcBef>
                <a:spcPts val="0"/>
              </a:spcBef>
              <a:spcAft>
                <a:spcPts val="0"/>
              </a:spcAft>
              <a:defRPr/>
            </a:pPr>
            <a:r>
              <a:rPr lang="zh-CN" altLang="en-US" sz="1400" kern="0" dirty="0">
                <a:solidFill>
                  <a:schemeClr val="bg1"/>
                </a:solidFill>
                <a:latin typeface="微软雅黑" panose="020B0503020204020204" pitchFamily="34" charset="-122"/>
                <a:ea typeface="微软雅黑" panose="020B0503020204020204" pitchFamily="34" charset="-122"/>
              </a:rPr>
              <a:t>         本学期生活即将结束，在此，我们要感谢所有教导我们的老师和陪伴我们一齐成长的同学，他们在我们的大二生涯给予了很大的帮助。本项目能够顺利完成，要特别感谢我们的导师陈东祥老师，陈东祥</a:t>
            </a:r>
            <a:r>
              <a:rPr lang="zh-CN" altLang="en-US" sz="1400" dirty="0">
                <a:solidFill>
                  <a:schemeClr val="bg1"/>
                </a:solidFill>
                <a:latin typeface="微软雅黑" panose="020B0503020204020204" pitchFamily="34" charset="-122"/>
                <a:ea typeface="微软雅黑" panose="020B0503020204020204" pitchFamily="34" charset="-122"/>
              </a:rPr>
              <a:t>老师对该项目从选题，构思到最后定稿的各个环节给予细心指引与教导</a:t>
            </a:r>
            <a:r>
              <a:rPr lang="en-US" altLang="zh-CN" sz="1400" dirty="0">
                <a:solidFill>
                  <a:schemeClr val="bg1"/>
                </a:solidFill>
                <a:latin typeface="微软雅黑" panose="020B0503020204020204" pitchFamily="34" charset="-122"/>
                <a:ea typeface="微软雅黑" panose="020B0503020204020204" pitchFamily="34" charset="-122"/>
              </a:rPr>
              <a:t>,</a:t>
            </a:r>
            <a:r>
              <a:rPr lang="zh-CN" altLang="en-US" sz="1400" dirty="0">
                <a:solidFill>
                  <a:schemeClr val="bg1"/>
                </a:solidFill>
                <a:latin typeface="微软雅黑" panose="020B0503020204020204" pitchFamily="34" charset="-122"/>
                <a:ea typeface="微软雅黑" panose="020B0503020204020204" pitchFamily="34" charset="-122"/>
              </a:rPr>
              <a:t>使我们得以最终完成项目设计！</a:t>
            </a:r>
            <a:endParaRPr lang="en-US" altLang="zh-CN" sz="1400" dirty="0">
              <a:solidFill>
                <a:schemeClr val="bg1"/>
              </a:solidFill>
              <a:latin typeface="微软雅黑" panose="020B0503020204020204" pitchFamily="34" charset="-122"/>
              <a:ea typeface="微软雅黑" panose="020B0503020204020204" pitchFamily="34" charset="-122"/>
            </a:endParaRPr>
          </a:p>
          <a:p>
            <a:pPr eaLnBrk="1" fontAlgn="auto" hangingPunct="1">
              <a:lnSpc>
                <a:spcPct val="150000"/>
              </a:lnSpc>
              <a:spcBef>
                <a:spcPts val="0"/>
              </a:spcBef>
              <a:spcAft>
                <a:spcPts val="0"/>
              </a:spcAft>
              <a:defRPr/>
            </a:pPr>
            <a:r>
              <a:rPr lang="en-US" altLang="zh-CN" sz="1400" dirty="0">
                <a:solidFill>
                  <a:schemeClr val="bg1"/>
                </a:solidFill>
                <a:latin typeface="微软雅黑" panose="020B0503020204020204" pitchFamily="34" charset="-122"/>
                <a:ea typeface="微软雅黑" panose="020B0503020204020204" pitchFamily="34" charset="-122"/>
              </a:rPr>
              <a:t>        </a:t>
            </a:r>
            <a:r>
              <a:rPr lang="zh-CN" altLang="en-US" sz="1400" dirty="0">
                <a:solidFill>
                  <a:schemeClr val="bg1"/>
                </a:solidFill>
                <a:latin typeface="微软雅黑" panose="020B0503020204020204" pitchFamily="34" charset="-122"/>
                <a:ea typeface="微软雅黑" panose="020B0503020204020204" pitchFamily="34" charset="-122"/>
              </a:rPr>
              <a:t>最后，我们要向百忙之中抽时间对本文进行审阅，评议和参与本小组项目答辩的老师表示感谢！</a:t>
            </a:r>
            <a:endParaRPr lang="zh-CN" altLang="en-US" sz="1400" kern="0" dirty="0">
              <a:solidFill>
                <a:schemeClr val="bg1"/>
              </a:solidFill>
              <a:latin typeface="微软雅黑" panose="020B0503020204020204" pitchFamily="34" charset="-122"/>
              <a:ea typeface="微软雅黑" panose="020B0503020204020204" pitchFamily="34" charset="-122"/>
            </a:endParaRPr>
          </a:p>
        </p:txBody>
      </p:sp>
      <p:sp>
        <p:nvSpPr>
          <p:cNvPr id="6" name="矩形 5"/>
          <p:cNvSpPr>
            <a:spLocks noChangeArrowheads="1"/>
          </p:cNvSpPr>
          <p:nvPr/>
        </p:nvSpPr>
        <p:spPr bwMode="auto">
          <a:xfrm>
            <a:off x="3070225" y="3976688"/>
            <a:ext cx="3048000" cy="500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eaLnBrk="1" hangingPunct="1">
              <a:lnSpc>
                <a:spcPct val="150000"/>
              </a:lnSpc>
            </a:pPr>
            <a:r>
              <a:rPr lang="zh-CN" altLang="en-US" sz="2000">
                <a:solidFill>
                  <a:schemeClr val="bg1"/>
                </a:solidFill>
                <a:latin typeface="微软雅黑" panose="020B0503020204020204" pitchFamily="34" charset="-122"/>
                <a:ea typeface="微软雅黑" panose="020B0503020204020204" pitchFamily="34" charset="-122"/>
              </a:rPr>
              <a:t>恳请各位老师批评指正！</a:t>
            </a:r>
            <a:endParaRPr lang="zh-CN" altLang="en-US" sz="200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 fill="hold" grpId="0" nodeType="afterEffect">
                                  <p:stCondLst>
                                    <p:cond delay="0"/>
                                  </p:stCondLst>
                                  <p:iterate type="lt">
                                    <p:tmPct val="40000"/>
                                  </p:iterate>
                                  <p:childTnLst>
                                    <p:set>
                                      <p:cBhvr>
                                        <p:cTn id="6" dur="1" fill="hold">
                                          <p:stCondLst>
                                            <p:cond delay="0"/>
                                          </p:stCondLst>
                                        </p:cTn>
                                        <p:tgtEl>
                                          <p:spTgt spid="4"/>
                                        </p:tgtEl>
                                        <p:attrNameLst>
                                          <p:attrName>style.visibility</p:attrName>
                                        </p:attrNameLst>
                                      </p:cBhvr>
                                      <p:to>
                                        <p:strVal val="visible"/>
                                      </p:to>
                                    </p:set>
                                    <p:anim calcmode="lin" valueType="num">
                                      <p:cBhvr>
                                        <p:cTn id="7" dur="250" fill="hold"/>
                                        <p:tgtEl>
                                          <p:spTgt spid="4"/>
                                        </p:tgtEl>
                                        <p:attrNameLst>
                                          <p:attrName>ppt_x</p:attrName>
                                        </p:attrNameLst>
                                      </p:cBhvr>
                                      <p:tavLst>
                                        <p:tav tm="0">
                                          <p:val>
                                            <p:strVal val="#ppt_x"/>
                                          </p:val>
                                        </p:tav>
                                        <p:tav tm="100000">
                                          <p:val>
                                            <p:strVal val="#ppt_x"/>
                                          </p:val>
                                        </p:tav>
                                      </p:tavLst>
                                    </p:anim>
                                    <p:anim calcmode="lin" valueType="num">
                                      <p:cBhvr>
                                        <p:cTn id="8" dur="250" fill="hold"/>
                                        <p:tgtEl>
                                          <p:spTgt spid="4"/>
                                        </p:tgtEl>
                                        <p:attrNameLst>
                                          <p:attrName>ppt_y</p:attrName>
                                        </p:attrNameLst>
                                      </p:cBhvr>
                                      <p:tavLst>
                                        <p:tav tm="0">
                                          <p:val>
                                            <p:strVal val="#ppt_y-#ppt_h/2"/>
                                          </p:val>
                                        </p:tav>
                                        <p:tav tm="100000">
                                          <p:val>
                                            <p:strVal val="#ppt_y"/>
                                          </p:val>
                                        </p:tav>
                                      </p:tavLst>
                                    </p:anim>
                                    <p:anim calcmode="lin" valueType="num">
                                      <p:cBhvr>
                                        <p:cTn id="9" dur="250" fill="hold"/>
                                        <p:tgtEl>
                                          <p:spTgt spid="4"/>
                                        </p:tgtEl>
                                        <p:attrNameLst>
                                          <p:attrName>ppt_w</p:attrName>
                                        </p:attrNameLst>
                                      </p:cBhvr>
                                      <p:tavLst>
                                        <p:tav tm="0">
                                          <p:val>
                                            <p:strVal val="#ppt_w"/>
                                          </p:val>
                                        </p:tav>
                                        <p:tav tm="100000">
                                          <p:val>
                                            <p:strVal val="#ppt_w"/>
                                          </p:val>
                                        </p:tav>
                                      </p:tavLst>
                                    </p:anim>
                                    <p:anim calcmode="lin" valueType="num">
                                      <p:cBhvr>
                                        <p:cTn id="10" dur="250" fill="hold"/>
                                        <p:tgtEl>
                                          <p:spTgt spid="4"/>
                                        </p:tgtEl>
                                        <p:attrNameLst>
                                          <p:attrName>ppt_h</p:attrName>
                                        </p:attrNameLst>
                                      </p:cBhvr>
                                      <p:tavLst>
                                        <p:tav tm="0">
                                          <p:val>
                                            <p:fltVal val="0"/>
                                          </p:val>
                                        </p:tav>
                                        <p:tav tm="100000">
                                          <p:val>
                                            <p:strVal val="#ppt_h"/>
                                          </p:val>
                                        </p:tav>
                                      </p:tavLst>
                                    </p:anim>
                                  </p:childTnLst>
                                </p:cTn>
                              </p:par>
                            </p:childTnLst>
                          </p:cTn>
                        </p:par>
                        <p:par>
                          <p:cTn id="11" fill="hold">
                            <p:stCondLst>
                              <p:cond delay="850"/>
                            </p:stCondLst>
                            <p:childTnLst>
                              <p:par>
                                <p:cTn id="12" presetID="22" presetClass="entr" presetSubtype="8" fill="hold" grpId="0" nodeType="afterEffect">
                                  <p:stCondLst>
                                    <p:cond delay="0"/>
                                  </p:stCondLst>
                                  <p:iterate type="lt">
                                    <p:tmPct val="30000"/>
                                  </p:iterate>
                                  <p:childTnLst>
                                    <p:set>
                                      <p:cBhvr>
                                        <p:cTn id="13" dur="1" fill="hold">
                                          <p:stCondLst>
                                            <p:cond delay="0"/>
                                          </p:stCondLst>
                                        </p:cTn>
                                        <p:tgtEl>
                                          <p:spTgt spid="5"/>
                                        </p:tgtEl>
                                        <p:attrNameLst>
                                          <p:attrName>style.visibility</p:attrName>
                                        </p:attrNameLst>
                                      </p:cBhvr>
                                      <p:to>
                                        <p:strVal val="visible"/>
                                      </p:to>
                                    </p:set>
                                    <p:animEffect transition="in" filter="wipe(left)">
                                      <p:cBhvr>
                                        <p:cTn id="14" dur="300"/>
                                        <p:tgtEl>
                                          <p:spTgt spid="5"/>
                                        </p:tgtEl>
                                      </p:cBhvr>
                                    </p:animEffect>
                                  </p:childTnLst>
                                </p:cTn>
                              </p:par>
                              <p:par>
                                <p:cTn id="15" presetID="36" presetClass="emph" presetSubtype="0" fill="hold" grpId="1" nodeType="withEffect">
                                  <p:stCondLst>
                                    <p:cond delay="0"/>
                                  </p:stCondLst>
                                  <p:iterate type="lt">
                                    <p:tmPct val="30000"/>
                                  </p:iterate>
                                  <p:childTnLst>
                                    <p:animScale>
                                      <p:cBhvr>
                                        <p:cTn id="16" dur="150" autoRev="1" fill="hold">
                                          <p:stCondLst>
                                            <p:cond delay="0"/>
                                          </p:stCondLst>
                                        </p:cTn>
                                        <p:tgtEl>
                                          <p:spTgt spid="5"/>
                                        </p:tgtEl>
                                      </p:cBhvr>
                                      <p:to x="80000" y="100000"/>
                                    </p:animScale>
                                    <p:anim by="(#ppt_w*0.10)" calcmode="lin" valueType="num">
                                      <p:cBhvr>
                                        <p:cTn id="17" dur="150" autoRev="1" fill="hold">
                                          <p:stCondLst>
                                            <p:cond delay="0"/>
                                          </p:stCondLst>
                                        </p:cTn>
                                        <p:tgtEl>
                                          <p:spTgt spid="5"/>
                                        </p:tgtEl>
                                        <p:attrNameLst>
                                          <p:attrName>ppt_x</p:attrName>
                                        </p:attrNameLst>
                                      </p:cBhvr>
                                    </p:anim>
                                    <p:anim by="(-#ppt_w*0.10)" calcmode="lin" valueType="num">
                                      <p:cBhvr>
                                        <p:cTn id="18" dur="150" autoRev="1" fill="hold">
                                          <p:stCondLst>
                                            <p:cond delay="0"/>
                                          </p:stCondLst>
                                        </p:cTn>
                                        <p:tgtEl>
                                          <p:spTgt spid="5"/>
                                        </p:tgtEl>
                                        <p:attrNameLst>
                                          <p:attrName>ppt_y</p:attrName>
                                        </p:attrNameLst>
                                      </p:cBhvr>
                                    </p:anim>
                                    <p:animRot by="-480000">
                                      <p:cBhvr>
                                        <p:cTn id="19" dur="150" autoRev="1" fill="hold">
                                          <p:stCondLst>
                                            <p:cond delay="0"/>
                                          </p:stCondLst>
                                        </p:cTn>
                                        <p:tgtEl>
                                          <p:spTgt spid="5"/>
                                        </p:tgtEl>
                                        <p:attrNameLst>
                                          <p:attrName>r</p:attrName>
                                        </p:attrNameLst>
                                      </p:cBhvr>
                                    </p:animRot>
                                  </p:childTnLst>
                                </p:cTn>
                              </p:par>
                            </p:childTnLst>
                          </p:cTn>
                        </p:par>
                        <p:par>
                          <p:cTn id="20" fill="hold">
                            <p:stCondLst>
                              <p:cond delay="18430"/>
                            </p:stCondLst>
                            <p:childTnLst>
                              <p:par>
                                <p:cTn id="21" presetID="42" presetClass="entr" presetSubtype="0" fill="hold" grpId="0"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1000"/>
                                        <p:tgtEl>
                                          <p:spTgt spid="6"/>
                                        </p:tgtEl>
                                      </p:cBhvr>
                                    </p:animEffect>
                                    <p:anim calcmode="lin" valueType="num">
                                      <p:cBhvr>
                                        <p:cTn id="24" dur="1000" fill="hold"/>
                                        <p:tgtEl>
                                          <p:spTgt spid="6"/>
                                        </p:tgtEl>
                                        <p:attrNameLst>
                                          <p:attrName>ppt_x</p:attrName>
                                        </p:attrNameLst>
                                      </p:cBhvr>
                                      <p:tavLst>
                                        <p:tav tm="0">
                                          <p:val>
                                            <p:strVal val="#ppt_x"/>
                                          </p:val>
                                        </p:tav>
                                        <p:tav tm="100000">
                                          <p:val>
                                            <p:strVal val="#ppt_x"/>
                                          </p:val>
                                        </p:tav>
                                      </p:tavLst>
                                    </p:anim>
                                    <p:anim calcmode="lin" valueType="num">
                                      <p:cBhvr>
                                        <p:cTn id="2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5" grpId="1"/>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8" name="组合 67"/>
          <p:cNvGrpSpPr/>
          <p:nvPr/>
        </p:nvGrpSpPr>
        <p:grpSpPr bwMode="auto">
          <a:xfrm>
            <a:off x="282575" y="1746250"/>
            <a:ext cx="2765425" cy="963613"/>
            <a:chOff x="219753" y="1976522"/>
            <a:chExt cx="2765362" cy="964005"/>
          </a:xfrm>
        </p:grpSpPr>
        <p:sp>
          <p:nvSpPr>
            <p:cNvPr id="13340" name="文本框 38"/>
            <p:cNvSpPr txBox="1">
              <a:spLocks noChangeArrowheads="1"/>
            </p:cNvSpPr>
            <p:nvPr/>
          </p:nvSpPr>
          <p:spPr bwMode="auto">
            <a:xfrm>
              <a:off x="219753" y="2417307"/>
              <a:ext cx="274115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r" eaLnBrk="1" hangingPunct="1"/>
              <a:r>
                <a:rPr lang="en-US" altLang="zh-CN" sz="2800">
                  <a:solidFill>
                    <a:schemeClr val="bg1"/>
                  </a:solidFill>
                  <a:latin typeface="微软雅黑" panose="020B0503020204020204" pitchFamily="34" charset="-122"/>
                  <a:ea typeface="微软雅黑" panose="020B0503020204020204" pitchFamily="34" charset="-122"/>
                </a:rPr>
                <a:t>CONTENTS</a:t>
              </a:r>
              <a:endParaRPr lang="zh-CN" altLang="en-US" sz="2800">
                <a:solidFill>
                  <a:schemeClr val="bg1"/>
                </a:solidFill>
                <a:latin typeface="微软雅黑" panose="020B0503020204020204" pitchFamily="34" charset="-122"/>
                <a:ea typeface="微软雅黑" panose="020B0503020204020204" pitchFamily="34" charset="-122"/>
              </a:endParaRPr>
            </a:p>
          </p:txBody>
        </p:sp>
        <p:sp>
          <p:nvSpPr>
            <p:cNvPr id="13341" name="文本框 11"/>
            <p:cNvSpPr txBox="1">
              <a:spLocks noChangeArrowheads="1"/>
            </p:cNvSpPr>
            <p:nvPr/>
          </p:nvSpPr>
          <p:spPr bwMode="auto">
            <a:xfrm>
              <a:off x="1979712" y="1976522"/>
              <a:ext cx="100540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3200">
                  <a:solidFill>
                    <a:schemeClr val="bg1"/>
                  </a:solidFill>
                  <a:latin typeface="微软雅黑" panose="020B0503020204020204" pitchFamily="34" charset="-122"/>
                  <a:ea typeface="微软雅黑" panose="020B0503020204020204" pitchFamily="34" charset="-122"/>
                </a:rPr>
                <a:t>目录</a:t>
              </a:r>
              <a:endParaRPr lang="zh-CN" altLang="en-US" sz="3200">
                <a:solidFill>
                  <a:schemeClr val="bg1"/>
                </a:solidFill>
                <a:latin typeface="微软雅黑" panose="020B0503020204020204" pitchFamily="34" charset="-122"/>
                <a:ea typeface="微软雅黑" panose="020B0503020204020204" pitchFamily="34" charset="-122"/>
              </a:endParaRPr>
            </a:p>
          </p:txBody>
        </p:sp>
      </p:grpSp>
      <p:sp>
        <p:nvSpPr>
          <p:cNvPr id="71" name="文本框 18"/>
          <p:cNvSpPr txBox="1">
            <a:spLocks noChangeArrowheads="1"/>
          </p:cNvSpPr>
          <p:nvPr/>
        </p:nvSpPr>
        <p:spPr bwMode="auto">
          <a:xfrm>
            <a:off x="4052888" y="1890713"/>
            <a:ext cx="109728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a:solidFill>
                  <a:schemeClr val="bg1"/>
                </a:solidFill>
                <a:latin typeface="微软雅黑" charset="0"/>
                <a:ea typeface="微软雅黑" charset="0"/>
              </a:rPr>
              <a:t>项目背景</a:t>
            </a:r>
            <a:endParaRPr lang="zh-CN" altLang="en-US" sz="1800">
              <a:solidFill>
                <a:schemeClr val="bg1"/>
              </a:solidFill>
              <a:latin typeface="微软雅黑" panose="020B0503020204020204" pitchFamily="34" charset="-122"/>
              <a:ea typeface="微软雅黑" panose="020B0503020204020204" pitchFamily="34" charset="-122"/>
            </a:endParaRPr>
          </a:p>
        </p:txBody>
      </p:sp>
      <p:grpSp>
        <p:nvGrpSpPr>
          <p:cNvPr id="72" name="组合 71"/>
          <p:cNvGrpSpPr/>
          <p:nvPr/>
        </p:nvGrpSpPr>
        <p:grpSpPr bwMode="auto">
          <a:xfrm>
            <a:off x="3578225" y="1817688"/>
            <a:ext cx="466725" cy="523875"/>
            <a:chOff x="3516783" y="2047768"/>
            <a:chExt cx="466304" cy="523220"/>
          </a:xfrm>
        </p:grpSpPr>
        <p:sp>
          <p:nvSpPr>
            <p:cNvPr id="13338" name="文本框 16"/>
            <p:cNvSpPr txBox="1">
              <a:spLocks noChangeArrowheads="1"/>
            </p:cNvSpPr>
            <p:nvPr/>
          </p:nvSpPr>
          <p:spPr bwMode="auto">
            <a:xfrm>
              <a:off x="3516783" y="2047768"/>
              <a:ext cx="39465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en-US" altLang="zh-CN" sz="2800">
                  <a:solidFill>
                    <a:schemeClr val="bg1"/>
                  </a:solidFill>
                  <a:latin typeface="微软雅黑" panose="020B0503020204020204" pitchFamily="34" charset="-122"/>
                  <a:ea typeface="微软雅黑" panose="020B0503020204020204" pitchFamily="34" charset="-122"/>
                </a:rPr>
                <a:t>1</a:t>
              </a:r>
              <a:endParaRPr lang="zh-CN" altLang="en-US" sz="2800">
                <a:solidFill>
                  <a:schemeClr val="bg1"/>
                </a:solidFill>
                <a:latin typeface="微软雅黑" panose="020B0503020204020204" pitchFamily="34" charset="-122"/>
                <a:ea typeface="微软雅黑" panose="020B0503020204020204" pitchFamily="34" charset="-122"/>
              </a:endParaRPr>
            </a:p>
          </p:txBody>
        </p:sp>
        <p:cxnSp>
          <p:nvCxnSpPr>
            <p:cNvPr id="74" name="直接连接符 73"/>
            <p:cNvCxnSpPr/>
            <p:nvPr/>
          </p:nvCxnSpPr>
          <p:spPr>
            <a:xfrm flipH="1">
              <a:off x="3737247" y="2226931"/>
              <a:ext cx="245840" cy="24734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75" name="文本框 21"/>
          <p:cNvSpPr txBox="1">
            <a:spLocks noChangeArrowheads="1"/>
          </p:cNvSpPr>
          <p:nvPr/>
        </p:nvSpPr>
        <p:spPr bwMode="auto">
          <a:xfrm>
            <a:off x="6638925" y="1916113"/>
            <a:ext cx="11080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a:solidFill>
                  <a:schemeClr val="bg1"/>
                </a:solidFill>
                <a:latin typeface="微软雅黑" panose="020B0503020204020204" pitchFamily="34" charset="-122"/>
                <a:ea typeface="微软雅黑" panose="020B0503020204020204" pitchFamily="34" charset="-122"/>
              </a:rPr>
              <a:t>研究过程</a:t>
            </a:r>
            <a:endParaRPr lang="zh-CN" altLang="en-US" sz="1800">
              <a:solidFill>
                <a:schemeClr val="bg1"/>
              </a:solidFill>
              <a:latin typeface="微软雅黑" panose="020B0503020204020204" pitchFamily="34" charset="-122"/>
              <a:ea typeface="微软雅黑" panose="020B0503020204020204" pitchFamily="34" charset="-122"/>
            </a:endParaRPr>
          </a:p>
        </p:txBody>
      </p:sp>
      <p:grpSp>
        <p:nvGrpSpPr>
          <p:cNvPr id="76" name="组合 75"/>
          <p:cNvGrpSpPr/>
          <p:nvPr/>
        </p:nvGrpSpPr>
        <p:grpSpPr bwMode="auto">
          <a:xfrm>
            <a:off x="6130472" y="1827213"/>
            <a:ext cx="502103" cy="521970"/>
            <a:chOff x="6067863" y="2057986"/>
            <a:chExt cx="502863" cy="521317"/>
          </a:xfrm>
        </p:grpSpPr>
        <p:sp>
          <p:nvSpPr>
            <p:cNvPr id="13336" name="文本框 20"/>
            <p:cNvSpPr txBox="1">
              <a:spLocks noChangeArrowheads="1"/>
            </p:cNvSpPr>
            <p:nvPr/>
          </p:nvSpPr>
          <p:spPr bwMode="auto">
            <a:xfrm>
              <a:off x="6067863" y="2057986"/>
              <a:ext cx="405107" cy="5213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en-US" altLang="zh-CN" sz="2800">
                  <a:solidFill>
                    <a:schemeClr val="bg1"/>
                  </a:solidFill>
                  <a:latin typeface="微软雅黑" charset="0"/>
                  <a:ea typeface="微软雅黑" charset="0"/>
                </a:rPr>
                <a:t>3</a:t>
              </a:r>
              <a:endParaRPr lang="zh-CN" altLang="en-US" sz="2800">
                <a:solidFill>
                  <a:schemeClr val="bg1"/>
                </a:solidFill>
                <a:latin typeface="微软雅黑" panose="020B0503020204020204" pitchFamily="34" charset="-122"/>
                <a:ea typeface="微软雅黑" panose="020B0503020204020204" pitchFamily="34" charset="-122"/>
              </a:endParaRPr>
            </a:p>
          </p:txBody>
        </p:sp>
        <p:cxnSp>
          <p:nvCxnSpPr>
            <p:cNvPr id="78" name="直接连接符 77"/>
            <p:cNvCxnSpPr/>
            <p:nvPr/>
          </p:nvCxnSpPr>
          <p:spPr>
            <a:xfrm flipH="1">
              <a:off x="6324292" y="2227636"/>
              <a:ext cx="246434" cy="24575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79" name="文本框 24"/>
          <p:cNvSpPr txBox="1">
            <a:spLocks noChangeArrowheads="1"/>
          </p:cNvSpPr>
          <p:nvPr/>
        </p:nvSpPr>
        <p:spPr bwMode="auto">
          <a:xfrm>
            <a:off x="4052888" y="2470150"/>
            <a:ext cx="1108075" cy="369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a:solidFill>
                  <a:schemeClr val="bg1"/>
                </a:solidFill>
                <a:latin typeface="微软雅黑" panose="020B0503020204020204" pitchFamily="34" charset="-122"/>
                <a:ea typeface="微软雅黑" panose="020B0503020204020204" pitchFamily="34" charset="-122"/>
              </a:rPr>
              <a:t>目前现状</a:t>
            </a:r>
            <a:endParaRPr lang="zh-CN" altLang="en-US" sz="1800">
              <a:solidFill>
                <a:schemeClr val="bg1"/>
              </a:solidFill>
              <a:latin typeface="微软雅黑" panose="020B0503020204020204" pitchFamily="34" charset="-122"/>
              <a:ea typeface="微软雅黑" panose="020B0503020204020204" pitchFamily="34" charset="-122"/>
            </a:endParaRPr>
          </a:p>
        </p:txBody>
      </p:sp>
      <p:grpSp>
        <p:nvGrpSpPr>
          <p:cNvPr id="80" name="组合 79"/>
          <p:cNvGrpSpPr/>
          <p:nvPr/>
        </p:nvGrpSpPr>
        <p:grpSpPr bwMode="auto">
          <a:xfrm>
            <a:off x="3578225" y="2397125"/>
            <a:ext cx="466725" cy="523875"/>
            <a:chOff x="3516783" y="2627150"/>
            <a:chExt cx="466304" cy="523220"/>
          </a:xfrm>
        </p:grpSpPr>
        <p:sp>
          <p:nvSpPr>
            <p:cNvPr id="13334" name="文本框 23"/>
            <p:cNvSpPr txBox="1">
              <a:spLocks noChangeArrowheads="1"/>
            </p:cNvSpPr>
            <p:nvPr/>
          </p:nvSpPr>
          <p:spPr bwMode="auto">
            <a:xfrm>
              <a:off x="3516783" y="2627150"/>
              <a:ext cx="394659"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en-US" altLang="zh-CN" sz="2800">
                  <a:solidFill>
                    <a:schemeClr val="bg1"/>
                  </a:solidFill>
                  <a:latin typeface="微软雅黑" panose="020B0503020204020204" pitchFamily="34" charset="-122"/>
                  <a:ea typeface="微软雅黑" panose="020B0503020204020204" pitchFamily="34" charset="-122"/>
                </a:rPr>
                <a:t>2</a:t>
              </a:r>
              <a:endParaRPr lang="zh-CN" altLang="en-US" sz="2800">
                <a:solidFill>
                  <a:schemeClr val="bg1"/>
                </a:solidFill>
                <a:latin typeface="微软雅黑" panose="020B0503020204020204" pitchFamily="34" charset="-122"/>
                <a:ea typeface="微软雅黑" panose="020B0503020204020204" pitchFamily="34" charset="-122"/>
              </a:endParaRPr>
            </a:p>
          </p:txBody>
        </p:sp>
        <p:cxnSp>
          <p:nvCxnSpPr>
            <p:cNvPr id="82" name="直接连接符 81"/>
            <p:cNvCxnSpPr/>
            <p:nvPr/>
          </p:nvCxnSpPr>
          <p:spPr>
            <a:xfrm flipH="1">
              <a:off x="3737247" y="2806314"/>
              <a:ext cx="245840" cy="24734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87" name="文本框 30"/>
          <p:cNvSpPr txBox="1">
            <a:spLocks noChangeArrowheads="1"/>
          </p:cNvSpPr>
          <p:nvPr/>
        </p:nvSpPr>
        <p:spPr bwMode="auto">
          <a:xfrm>
            <a:off x="6644454" y="2475087"/>
            <a:ext cx="109728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a:solidFill>
                  <a:schemeClr val="bg1"/>
                </a:solidFill>
                <a:latin typeface="微软雅黑" panose="020B0503020204020204" pitchFamily="34" charset="-122"/>
                <a:ea typeface="微软雅黑" panose="020B0503020204020204" pitchFamily="34" charset="-122"/>
              </a:rPr>
              <a:t>研究成果</a:t>
            </a:r>
            <a:endParaRPr lang="zh-CN" altLang="en-US" sz="1800">
              <a:solidFill>
                <a:schemeClr val="bg1"/>
              </a:solidFill>
              <a:latin typeface="微软雅黑" panose="020B0503020204020204" pitchFamily="34" charset="-122"/>
              <a:ea typeface="微软雅黑" panose="020B0503020204020204" pitchFamily="34" charset="-122"/>
            </a:endParaRPr>
          </a:p>
        </p:txBody>
      </p:sp>
      <p:grpSp>
        <p:nvGrpSpPr>
          <p:cNvPr id="88" name="组合 87"/>
          <p:cNvGrpSpPr/>
          <p:nvPr/>
        </p:nvGrpSpPr>
        <p:grpSpPr bwMode="auto">
          <a:xfrm>
            <a:off x="6095406" y="2402182"/>
            <a:ext cx="471465" cy="521970"/>
            <a:chOff x="3512047" y="3200893"/>
            <a:chExt cx="471040" cy="521317"/>
          </a:xfrm>
        </p:grpSpPr>
        <p:sp>
          <p:nvSpPr>
            <p:cNvPr id="13330" name="文本框 29"/>
            <p:cNvSpPr txBox="1">
              <a:spLocks noChangeArrowheads="1"/>
            </p:cNvSpPr>
            <p:nvPr/>
          </p:nvSpPr>
          <p:spPr bwMode="auto">
            <a:xfrm>
              <a:off x="3512047" y="3200893"/>
              <a:ext cx="404131" cy="5213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en-US" altLang="zh-CN" sz="2800">
                  <a:solidFill>
                    <a:schemeClr val="bg1"/>
                  </a:solidFill>
                  <a:latin typeface="微软雅黑" charset="0"/>
                  <a:ea typeface="微软雅黑" charset="0"/>
                </a:rPr>
                <a:t>4</a:t>
              </a:r>
              <a:endParaRPr lang="zh-CN" altLang="en-US" sz="2800">
                <a:solidFill>
                  <a:schemeClr val="bg1"/>
                </a:solidFill>
                <a:latin typeface="微软雅黑" panose="020B0503020204020204" pitchFamily="34" charset="-122"/>
                <a:ea typeface="微软雅黑" panose="020B0503020204020204" pitchFamily="34" charset="-122"/>
              </a:endParaRPr>
            </a:p>
          </p:txBody>
        </p:sp>
        <p:cxnSp>
          <p:nvCxnSpPr>
            <p:cNvPr id="90" name="直接连接符 89"/>
            <p:cNvCxnSpPr/>
            <p:nvPr/>
          </p:nvCxnSpPr>
          <p:spPr>
            <a:xfrm flipH="1">
              <a:off x="3737247" y="3380056"/>
              <a:ext cx="245840" cy="24734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cxnSp>
        <p:nvCxnSpPr>
          <p:cNvPr id="95" name="直接连接符 94"/>
          <p:cNvCxnSpPr/>
          <p:nvPr/>
        </p:nvCxnSpPr>
        <p:spPr>
          <a:xfrm>
            <a:off x="3340100" y="1909763"/>
            <a:ext cx="0" cy="154622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66600" fill="hold" nodeType="afterEffect">
                                  <p:stCondLst>
                                    <p:cond delay="0"/>
                                  </p:stCondLst>
                                  <p:childTnLst>
                                    <p:set>
                                      <p:cBhvr>
                                        <p:cTn id="6" dur="1" fill="hold">
                                          <p:stCondLst>
                                            <p:cond delay="0"/>
                                          </p:stCondLst>
                                        </p:cTn>
                                        <p:tgtEl>
                                          <p:spTgt spid="68"/>
                                        </p:tgtEl>
                                        <p:attrNameLst>
                                          <p:attrName>style.visibility</p:attrName>
                                        </p:attrNameLst>
                                      </p:cBhvr>
                                      <p:to>
                                        <p:strVal val="visible"/>
                                      </p:to>
                                    </p:set>
                                    <p:anim calcmode="lin" valueType="num">
                                      <p:cBhvr additive="base">
                                        <p:cTn id="7" dur="500" fill="hold"/>
                                        <p:tgtEl>
                                          <p:spTgt spid="68"/>
                                        </p:tgtEl>
                                        <p:attrNameLst>
                                          <p:attrName>ppt_x</p:attrName>
                                        </p:attrNameLst>
                                      </p:cBhvr>
                                      <p:tavLst>
                                        <p:tav tm="0">
                                          <p:val>
                                            <p:strVal val="0-#ppt_w/2"/>
                                          </p:val>
                                        </p:tav>
                                        <p:tav tm="100000">
                                          <p:val>
                                            <p:strVal val="#ppt_x"/>
                                          </p:val>
                                        </p:tav>
                                      </p:tavLst>
                                    </p:anim>
                                    <p:anim calcmode="lin" valueType="num">
                                      <p:cBhvr additive="base">
                                        <p:cTn id="8" dur="500" fill="hold"/>
                                        <p:tgtEl>
                                          <p:spTgt spid="6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1" fill="hold" nodeType="afterEffect">
                                  <p:stCondLst>
                                    <p:cond delay="0"/>
                                  </p:stCondLst>
                                  <p:childTnLst>
                                    <p:set>
                                      <p:cBhvr>
                                        <p:cTn id="11" dur="1" fill="hold">
                                          <p:stCondLst>
                                            <p:cond delay="0"/>
                                          </p:stCondLst>
                                        </p:cTn>
                                        <p:tgtEl>
                                          <p:spTgt spid="95"/>
                                        </p:tgtEl>
                                        <p:attrNameLst>
                                          <p:attrName>style.visibility</p:attrName>
                                        </p:attrNameLst>
                                      </p:cBhvr>
                                      <p:to>
                                        <p:strVal val="visible"/>
                                      </p:to>
                                    </p:set>
                                    <p:anim calcmode="lin" valueType="num">
                                      <p:cBhvr additive="base">
                                        <p:cTn id="12" dur="500" fill="hold"/>
                                        <p:tgtEl>
                                          <p:spTgt spid="95"/>
                                        </p:tgtEl>
                                        <p:attrNameLst>
                                          <p:attrName>ppt_x</p:attrName>
                                        </p:attrNameLst>
                                      </p:cBhvr>
                                      <p:tavLst>
                                        <p:tav tm="0">
                                          <p:val>
                                            <p:strVal val="#ppt_x"/>
                                          </p:val>
                                        </p:tav>
                                        <p:tav tm="100000">
                                          <p:val>
                                            <p:strVal val="#ppt_x"/>
                                          </p:val>
                                        </p:tav>
                                      </p:tavLst>
                                    </p:anim>
                                    <p:anim calcmode="lin" valueType="num">
                                      <p:cBhvr additive="base">
                                        <p:cTn id="13" dur="500" fill="hold"/>
                                        <p:tgtEl>
                                          <p:spTgt spid="95"/>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72"/>
                                        </p:tgtEl>
                                        <p:attrNameLst>
                                          <p:attrName>style.visibility</p:attrName>
                                        </p:attrNameLst>
                                      </p:cBhvr>
                                      <p:to>
                                        <p:strVal val="visible"/>
                                      </p:to>
                                    </p:set>
                                    <p:animEffect transition="in" filter="fade">
                                      <p:cBhvr>
                                        <p:cTn id="17" dur="1000"/>
                                        <p:tgtEl>
                                          <p:spTgt spid="72"/>
                                        </p:tgtEl>
                                      </p:cBhvr>
                                    </p:animEffect>
                                  </p:childTnLst>
                                </p:cTn>
                              </p:par>
                              <p:par>
                                <p:cTn id="18" presetID="56" presetClass="path" presetSubtype="0" accel="50000" decel="50000" fill="hold" nodeType="withEffect">
                                  <p:stCondLst>
                                    <p:cond delay="0"/>
                                  </p:stCondLst>
                                  <p:childTnLst>
                                    <p:animMotion origin="layout" path="M -0.03733 0.04136 L 2.22222E-6 -9.87654E-7 " pathEditMode="relative" rAng="0" ptsTypes="AA">
                                      <p:cBhvr>
                                        <p:cTn id="19" dur="700" fill="hold"/>
                                        <p:tgtEl>
                                          <p:spTgt spid="72"/>
                                        </p:tgtEl>
                                        <p:attrNameLst>
                                          <p:attrName>ppt_x</p:attrName>
                                          <p:attrName>ppt_y</p:attrName>
                                        </p:attrNameLst>
                                      </p:cBhvr>
                                      <p:rCtr x="1858" y="-2068"/>
                                    </p:animMotion>
                                  </p:childTnLst>
                                </p:cTn>
                              </p:par>
                              <p:par>
                                <p:cTn id="20" presetID="22" presetClass="entr" presetSubtype="8" fill="hold" grpId="0" nodeType="withEffect">
                                  <p:stCondLst>
                                    <p:cond delay="250"/>
                                  </p:stCondLst>
                                  <p:childTnLst>
                                    <p:set>
                                      <p:cBhvr>
                                        <p:cTn id="21" dur="1" fill="hold">
                                          <p:stCondLst>
                                            <p:cond delay="0"/>
                                          </p:stCondLst>
                                        </p:cTn>
                                        <p:tgtEl>
                                          <p:spTgt spid="71"/>
                                        </p:tgtEl>
                                        <p:attrNameLst>
                                          <p:attrName>style.visibility</p:attrName>
                                        </p:attrNameLst>
                                      </p:cBhvr>
                                      <p:to>
                                        <p:strVal val="visible"/>
                                      </p:to>
                                    </p:set>
                                    <p:animEffect transition="in" filter="wipe(left)">
                                      <p:cBhvr>
                                        <p:cTn id="22" dur="500"/>
                                        <p:tgtEl>
                                          <p:spTgt spid="71"/>
                                        </p:tgtEl>
                                      </p:cBhvr>
                                    </p:animEffect>
                                  </p:childTnLst>
                                </p:cTn>
                              </p:par>
                              <p:par>
                                <p:cTn id="23" presetID="10" presetClass="entr" presetSubtype="0" fill="hold" nodeType="withEffect">
                                  <p:stCondLst>
                                    <p:cond delay="250"/>
                                  </p:stCondLst>
                                  <p:childTnLst>
                                    <p:set>
                                      <p:cBhvr>
                                        <p:cTn id="24" dur="1" fill="hold">
                                          <p:stCondLst>
                                            <p:cond delay="0"/>
                                          </p:stCondLst>
                                        </p:cTn>
                                        <p:tgtEl>
                                          <p:spTgt spid="80"/>
                                        </p:tgtEl>
                                        <p:attrNameLst>
                                          <p:attrName>style.visibility</p:attrName>
                                        </p:attrNameLst>
                                      </p:cBhvr>
                                      <p:to>
                                        <p:strVal val="visible"/>
                                      </p:to>
                                    </p:set>
                                    <p:animEffect transition="in" filter="fade">
                                      <p:cBhvr>
                                        <p:cTn id="25" dur="1000"/>
                                        <p:tgtEl>
                                          <p:spTgt spid="80"/>
                                        </p:tgtEl>
                                      </p:cBhvr>
                                    </p:animEffect>
                                  </p:childTnLst>
                                </p:cTn>
                              </p:par>
                              <p:par>
                                <p:cTn id="26" presetID="56" presetClass="path" presetSubtype="0" accel="50000" decel="50000" fill="hold" nodeType="withEffect">
                                  <p:stCondLst>
                                    <p:cond delay="250"/>
                                  </p:stCondLst>
                                  <p:childTnLst>
                                    <p:animMotion origin="layout" path="M -0.03733 0.04104 L 2.22222E-6 4.69136E-6 " pathEditMode="relative" rAng="0" ptsTypes="AA">
                                      <p:cBhvr>
                                        <p:cTn id="27" dur="700" fill="hold"/>
                                        <p:tgtEl>
                                          <p:spTgt spid="80"/>
                                        </p:tgtEl>
                                        <p:attrNameLst>
                                          <p:attrName>ppt_x</p:attrName>
                                          <p:attrName>ppt_y</p:attrName>
                                        </p:attrNameLst>
                                      </p:cBhvr>
                                      <p:rCtr x="1858" y="-2068"/>
                                    </p:animMotion>
                                  </p:childTnLst>
                                </p:cTn>
                              </p:par>
                              <p:par>
                                <p:cTn id="28" presetID="22" presetClass="entr" presetSubtype="8" fill="hold" grpId="0" nodeType="withEffect">
                                  <p:stCondLst>
                                    <p:cond delay="500"/>
                                  </p:stCondLst>
                                  <p:childTnLst>
                                    <p:set>
                                      <p:cBhvr>
                                        <p:cTn id="29" dur="1" fill="hold">
                                          <p:stCondLst>
                                            <p:cond delay="0"/>
                                          </p:stCondLst>
                                        </p:cTn>
                                        <p:tgtEl>
                                          <p:spTgt spid="79"/>
                                        </p:tgtEl>
                                        <p:attrNameLst>
                                          <p:attrName>style.visibility</p:attrName>
                                        </p:attrNameLst>
                                      </p:cBhvr>
                                      <p:to>
                                        <p:strVal val="visible"/>
                                      </p:to>
                                    </p:set>
                                    <p:animEffect transition="in" filter="wipe(left)">
                                      <p:cBhvr>
                                        <p:cTn id="30" dur="500"/>
                                        <p:tgtEl>
                                          <p:spTgt spid="79"/>
                                        </p:tgtEl>
                                      </p:cBhvr>
                                    </p:animEffect>
                                  </p:childTnLst>
                                </p:cTn>
                              </p:par>
                              <p:par>
                                <p:cTn id="31" presetID="10" presetClass="entr" presetSubtype="0" fill="hold" nodeType="withEffect">
                                  <p:stCondLst>
                                    <p:cond delay="500"/>
                                  </p:stCondLst>
                                  <p:childTnLst>
                                    <p:set>
                                      <p:cBhvr>
                                        <p:cTn id="32" dur="1" fill="hold">
                                          <p:stCondLst>
                                            <p:cond delay="0"/>
                                          </p:stCondLst>
                                        </p:cTn>
                                        <p:tgtEl>
                                          <p:spTgt spid="88"/>
                                        </p:tgtEl>
                                        <p:attrNameLst>
                                          <p:attrName>style.visibility</p:attrName>
                                        </p:attrNameLst>
                                      </p:cBhvr>
                                      <p:to>
                                        <p:strVal val="visible"/>
                                      </p:to>
                                    </p:set>
                                    <p:animEffect transition="in" filter="fade">
                                      <p:cBhvr>
                                        <p:cTn id="33" dur="1000"/>
                                        <p:tgtEl>
                                          <p:spTgt spid="88"/>
                                        </p:tgtEl>
                                      </p:cBhvr>
                                    </p:animEffect>
                                  </p:childTnLst>
                                </p:cTn>
                              </p:par>
                              <p:par>
                                <p:cTn id="34" presetID="56" presetClass="path" presetSubtype="0" accel="50000" decel="50000" fill="hold" nodeType="withEffect">
                                  <p:stCondLst>
                                    <p:cond delay="500"/>
                                  </p:stCondLst>
                                  <p:childTnLst>
                                    <p:animMotion origin="layout" path="M -0.03733 0.04104 L 2.22222E-6 4.93827E-6 " pathEditMode="relative" rAng="0" ptsTypes="AA">
                                      <p:cBhvr>
                                        <p:cTn id="35" dur="700" fill="hold"/>
                                        <p:tgtEl>
                                          <p:spTgt spid="88"/>
                                        </p:tgtEl>
                                        <p:attrNameLst>
                                          <p:attrName>ppt_x</p:attrName>
                                          <p:attrName>ppt_y</p:attrName>
                                        </p:attrNameLst>
                                      </p:cBhvr>
                                      <p:rCtr x="1858" y="-2068"/>
                                    </p:animMotion>
                                  </p:childTnLst>
                                </p:cTn>
                              </p:par>
                              <p:par>
                                <p:cTn id="36" presetID="22" presetClass="entr" presetSubtype="8" fill="hold" grpId="0" nodeType="withEffect">
                                  <p:stCondLst>
                                    <p:cond delay="750"/>
                                  </p:stCondLst>
                                  <p:childTnLst>
                                    <p:set>
                                      <p:cBhvr>
                                        <p:cTn id="37" dur="1" fill="hold">
                                          <p:stCondLst>
                                            <p:cond delay="0"/>
                                          </p:stCondLst>
                                        </p:cTn>
                                        <p:tgtEl>
                                          <p:spTgt spid="87"/>
                                        </p:tgtEl>
                                        <p:attrNameLst>
                                          <p:attrName>style.visibility</p:attrName>
                                        </p:attrNameLst>
                                      </p:cBhvr>
                                      <p:to>
                                        <p:strVal val="visible"/>
                                      </p:to>
                                    </p:set>
                                    <p:animEffect transition="in" filter="wipe(left)">
                                      <p:cBhvr>
                                        <p:cTn id="38" dur="500"/>
                                        <p:tgtEl>
                                          <p:spTgt spid="87"/>
                                        </p:tgtEl>
                                      </p:cBhvr>
                                    </p:animEffect>
                                  </p:childTnLst>
                                </p:cTn>
                              </p:par>
                              <p:par>
                                <p:cTn id="39" presetID="10" presetClass="entr" presetSubtype="0" fill="hold" nodeType="withEffect">
                                  <p:stCondLst>
                                    <p:cond delay="1000"/>
                                  </p:stCondLst>
                                  <p:childTnLst>
                                    <p:set>
                                      <p:cBhvr>
                                        <p:cTn id="40" dur="1" fill="hold">
                                          <p:stCondLst>
                                            <p:cond delay="0"/>
                                          </p:stCondLst>
                                        </p:cTn>
                                        <p:tgtEl>
                                          <p:spTgt spid="76"/>
                                        </p:tgtEl>
                                        <p:attrNameLst>
                                          <p:attrName>style.visibility</p:attrName>
                                        </p:attrNameLst>
                                      </p:cBhvr>
                                      <p:to>
                                        <p:strVal val="visible"/>
                                      </p:to>
                                    </p:set>
                                    <p:animEffect transition="in" filter="fade">
                                      <p:cBhvr>
                                        <p:cTn id="41" dur="1000"/>
                                        <p:tgtEl>
                                          <p:spTgt spid="76"/>
                                        </p:tgtEl>
                                      </p:cBhvr>
                                    </p:animEffect>
                                  </p:childTnLst>
                                </p:cTn>
                              </p:par>
                              <p:par>
                                <p:cTn id="42" presetID="56" presetClass="path" presetSubtype="0" accel="50000" decel="50000" fill="hold" nodeType="withEffect">
                                  <p:stCondLst>
                                    <p:cond delay="1000"/>
                                  </p:stCondLst>
                                  <p:childTnLst>
                                    <p:animMotion origin="layout" path="M -0.03733 0.04136 L 2.22222E-6 -2.83951E-6 " pathEditMode="relative" rAng="0" ptsTypes="AA">
                                      <p:cBhvr>
                                        <p:cTn id="43" dur="700" fill="hold"/>
                                        <p:tgtEl>
                                          <p:spTgt spid="76"/>
                                        </p:tgtEl>
                                        <p:attrNameLst>
                                          <p:attrName>ppt_x</p:attrName>
                                          <p:attrName>ppt_y</p:attrName>
                                        </p:attrNameLst>
                                      </p:cBhvr>
                                      <p:rCtr x="1858" y="-2068"/>
                                    </p:animMotion>
                                  </p:childTnLst>
                                </p:cTn>
                              </p:par>
                              <p:par>
                                <p:cTn id="44" presetID="22" presetClass="entr" presetSubtype="8" fill="hold" grpId="0" nodeType="withEffect">
                                  <p:stCondLst>
                                    <p:cond delay="1250"/>
                                  </p:stCondLst>
                                  <p:childTnLst>
                                    <p:set>
                                      <p:cBhvr>
                                        <p:cTn id="45" dur="1" fill="hold">
                                          <p:stCondLst>
                                            <p:cond delay="0"/>
                                          </p:stCondLst>
                                        </p:cTn>
                                        <p:tgtEl>
                                          <p:spTgt spid="75"/>
                                        </p:tgtEl>
                                        <p:attrNameLst>
                                          <p:attrName>style.visibility</p:attrName>
                                        </p:attrNameLst>
                                      </p:cBhvr>
                                      <p:to>
                                        <p:strVal val="visible"/>
                                      </p:to>
                                    </p:set>
                                    <p:animEffect transition="in" filter="wipe(left)">
                                      <p:cBhvr>
                                        <p:cTn id="46" dur="500"/>
                                        <p:tgtEl>
                                          <p:spTgt spid="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1" grpId="0"/>
      <p:bldP spid="75" grpId="0"/>
      <p:bldP spid="79" grpId="0"/>
      <p:bldP spid="8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bwMode="auto">
          <a:xfrm>
            <a:off x="239221" y="299027"/>
            <a:ext cx="4036862" cy="727632"/>
            <a:chOff x="184527" y="297451"/>
            <a:chExt cx="2352533" cy="489285"/>
          </a:xfrm>
        </p:grpSpPr>
        <p:pic>
          <p:nvPicPr>
            <p:cNvPr id="19465" name="图片 1"/>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flipH="1">
              <a:off x="184527" y="297451"/>
              <a:ext cx="422017" cy="473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本框 2"/>
            <p:cNvSpPr txBox="1"/>
            <p:nvPr/>
          </p:nvSpPr>
          <p:spPr>
            <a:xfrm>
              <a:off x="544317" y="379140"/>
              <a:ext cx="1992743" cy="407596"/>
            </a:xfrm>
            <a:prstGeom prst="rect">
              <a:avLst/>
            </a:prstGeom>
            <a:noFill/>
          </p:spPr>
          <p:txBody>
            <a:bodyPr wrap="square">
              <a:noAutofit/>
            </a:bodyPr>
            <a:lstStyle/>
            <a:p>
              <a:pPr eaLnBrk="1" fontAlgn="auto" hangingPunct="1">
                <a:spcBef>
                  <a:spcPts val="0"/>
                </a:spcBef>
                <a:spcAft>
                  <a:spcPts val="0"/>
                </a:spcAft>
                <a:defRPr/>
              </a:pPr>
              <a:r>
                <a:rPr lang="zh-CN" altLang="en-US" sz="2800" dirty="0">
                  <a:solidFill>
                    <a:schemeClr val="bg1">
                      <a:lumMod val="95000"/>
                    </a:schemeClr>
                  </a:solidFill>
                  <a:latin typeface="方正正黑简体" charset="0"/>
                  <a:ea typeface="微软雅黑" charset="0"/>
                </a:rPr>
                <a:t>项目背景</a:t>
              </a:r>
              <a:endParaRPr lang="zh-CN" altLang="en-US" sz="2800" dirty="0">
                <a:solidFill>
                  <a:schemeClr val="bg1">
                    <a:lumMod val="95000"/>
                  </a:schemeClr>
                </a:solidFill>
                <a:latin typeface="+mn-lt"/>
                <a:ea typeface="微软雅黑" panose="020B0503020204020204" pitchFamily="34" charset="-122"/>
              </a:endParaRPr>
            </a:p>
          </p:txBody>
        </p:sp>
        <p:cxnSp>
          <p:nvCxnSpPr>
            <p:cNvPr id="5" name="直接连接符 4"/>
            <p:cNvCxnSpPr/>
            <p:nvPr/>
          </p:nvCxnSpPr>
          <p:spPr>
            <a:xfrm>
              <a:off x="539990" y="745533"/>
              <a:ext cx="863267"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34" name="组合 33"/>
          <p:cNvGrpSpPr/>
          <p:nvPr/>
        </p:nvGrpSpPr>
        <p:grpSpPr bwMode="auto">
          <a:xfrm>
            <a:off x="3235325" y="1957388"/>
            <a:ext cx="1128713" cy="1128712"/>
            <a:chOff x="2558424" y="1401428"/>
            <a:chExt cx="1318727" cy="1318727"/>
          </a:xfrm>
        </p:grpSpPr>
        <p:sp>
          <p:nvSpPr>
            <p:cNvPr id="35" name="椭圆 34"/>
            <p:cNvSpPr/>
            <p:nvPr/>
          </p:nvSpPr>
          <p:spPr>
            <a:xfrm>
              <a:off x="2558424" y="1401428"/>
              <a:ext cx="1318727" cy="1318727"/>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ea typeface="微软雅黑" panose="020B0503020204020204" pitchFamily="34" charset="-122"/>
              </a:endParaRPr>
            </a:p>
          </p:txBody>
        </p:sp>
        <p:sp>
          <p:nvSpPr>
            <p:cNvPr id="36" name="Freeform 11"/>
            <p:cNvSpPr/>
            <p:nvPr/>
          </p:nvSpPr>
          <p:spPr bwMode="auto">
            <a:xfrm>
              <a:off x="2675274" y="1815037"/>
              <a:ext cx="1085027" cy="597230"/>
            </a:xfrm>
            <a:custGeom>
              <a:avLst/>
              <a:gdLst>
                <a:gd name="T0" fmla="*/ 7 w 683"/>
                <a:gd name="T1" fmla="*/ 118 h 376"/>
                <a:gd name="T2" fmla="*/ 334 w 683"/>
                <a:gd name="T3" fmla="*/ 1 h 376"/>
                <a:gd name="T4" fmla="*/ 341 w 683"/>
                <a:gd name="T5" fmla="*/ 1 h 376"/>
                <a:gd name="T6" fmla="*/ 675 w 683"/>
                <a:gd name="T7" fmla="*/ 118 h 376"/>
                <a:gd name="T8" fmla="*/ 683 w 683"/>
                <a:gd name="T9" fmla="*/ 129 h 376"/>
                <a:gd name="T10" fmla="*/ 675 w 683"/>
                <a:gd name="T11" fmla="*/ 139 h 376"/>
                <a:gd name="T12" fmla="*/ 561 w 683"/>
                <a:gd name="T13" fmla="*/ 172 h 376"/>
                <a:gd name="T14" fmla="*/ 338 w 683"/>
                <a:gd name="T15" fmla="*/ 119 h 376"/>
                <a:gd name="T16" fmla="*/ 328 w 683"/>
                <a:gd name="T17" fmla="*/ 130 h 376"/>
                <a:gd name="T18" fmla="*/ 338 w 683"/>
                <a:gd name="T19" fmla="*/ 140 h 376"/>
                <a:gd name="T20" fmla="*/ 545 w 683"/>
                <a:gd name="T21" fmla="*/ 185 h 376"/>
                <a:gd name="T22" fmla="*/ 545 w 683"/>
                <a:gd name="T23" fmla="*/ 255 h 376"/>
                <a:gd name="T24" fmla="*/ 545 w 683"/>
                <a:gd name="T25" fmla="*/ 256 h 376"/>
                <a:gd name="T26" fmla="*/ 337 w 683"/>
                <a:gd name="T27" fmla="*/ 305 h 376"/>
                <a:gd name="T28" fmla="*/ 130 w 683"/>
                <a:gd name="T29" fmla="*/ 256 h 376"/>
                <a:gd name="T30" fmla="*/ 130 w 683"/>
                <a:gd name="T31" fmla="*/ 255 h 376"/>
                <a:gd name="T32" fmla="*/ 130 w 683"/>
                <a:gd name="T33" fmla="*/ 174 h 376"/>
                <a:gd name="T34" fmla="*/ 71 w 683"/>
                <a:gd name="T35" fmla="*/ 157 h 376"/>
                <a:gd name="T36" fmla="*/ 71 w 683"/>
                <a:gd name="T37" fmla="*/ 249 h 376"/>
                <a:gd name="T38" fmla="*/ 92 w 683"/>
                <a:gd name="T39" fmla="*/ 277 h 376"/>
                <a:gd name="T40" fmla="*/ 75 w 683"/>
                <a:gd name="T41" fmla="*/ 303 h 376"/>
                <a:gd name="T42" fmla="*/ 82 w 683"/>
                <a:gd name="T43" fmla="*/ 338 h 376"/>
                <a:gd name="T44" fmla="*/ 28 w 683"/>
                <a:gd name="T45" fmla="*/ 361 h 376"/>
                <a:gd name="T46" fmla="*/ 39 w 683"/>
                <a:gd name="T47" fmla="*/ 301 h 376"/>
                <a:gd name="T48" fmla="*/ 26 w 683"/>
                <a:gd name="T49" fmla="*/ 277 h 376"/>
                <a:gd name="T50" fmla="*/ 46 w 683"/>
                <a:gd name="T51" fmla="*/ 249 h 376"/>
                <a:gd name="T52" fmla="*/ 46 w 683"/>
                <a:gd name="T53" fmla="*/ 150 h 376"/>
                <a:gd name="T54" fmla="*/ 8 w 683"/>
                <a:gd name="T55" fmla="*/ 139 h 376"/>
                <a:gd name="T56" fmla="*/ 0 w 683"/>
                <a:gd name="T57" fmla="*/ 129 h 376"/>
                <a:gd name="T58" fmla="*/ 7 w 683"/>
                <a:gd name="T59" fmla="*/ 118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683" h="376">
                  <a:moveTo>
                    <a:pt x="7" y="118"/>
                  </a:moveTo>
                  <a:cubicBezTo>
                    <a:pt x="334" y="1"/>
                    <a:pt x="334" y="1"/>
                    <a:pt x="334" y="1"/>
                  </a:cubicBezTo>
                  <a:cubicBezTo>
                    <a:pt x="336" y="0"/>
                    <a:pt x="339" y="0"/>
                    <a:pt x="341" y="1"/>
                  </a:cubicBezTo>
                  <a:cubicBezTo>
                    <a:pt x="675" y="118"/>
                    <a:pt x="675" y="118"/>
                    <a:pt x="675" y="118"/>
                  </a:cubicBezTo>
                  <a:cubicBezTo>
                    <a:pt x="680" y="120"/>
                    <a:pt x="683" y="124"/>
                    <a:pt x="683" y="129"/>
                  </a:cubicBezTo>
                  <a:cubicBezTo>
                    <a:pt x="682" y="134"/>
                    <a:pt x="679" y="138"/>
                    <a:pt x="675" y="139"/>
                  </a:cubicBezTo>
                  <a:cubicBezTo>
                    <a:pt x="561" y="172"/>
                    <a:pt x="561" y="172"/>
                    <a:pt x="561" y="172"/>
                  </a:cubicBezTo>
                  <a:cubicBezTo>
                    <a:pt x="537" y="136"/>
                    <a:pt x="430" y="119"/>
                    <a:pt x="338" y="119"/>
                  </a:cubicBezTo>
                  <a:cubicBezTo>
                    <a:pt x="333" y="119"/>
                    <a:pt x="328" y="124"/>
                    <a:pt x="328" y="130"/>
                  </a:cubicBezTo>
                  <a:cubicBezTo>
                    <a:pt x="328" y="136"/>
                    <a:pt x="333" y="140"/>
                    <a:pt x="338" y="140"/>
                  </a:cubicBezTo>
                  <a:cubicBezTo>
                    <a:pt x="452" y="140"/>
                    <a:pt x="534" y="164"/>
                    <a:pt x="545" y="185"/>
                  </a:cubicBezTo>
                  <a:cubicBezTo>
                    <a:pt x="545" y="255"/>
                    <a:pt x="545" y="255"/>
                    <a:pt x="545" y="255"/>
                  </a:cubicBezTo>
                  <a:cubicBezTo>
                    <a:pt x="545" y="255"/>
                    <a:pt x="545" y="255"/>
                    <a:pt x="545" y="256"/>
                  </a:cubicBezTo>
                  <a:cubicBezTo>
                    <a:pt x="545" y="283"/>
                    <a:pt x="452" y="305"/>
                    <a:pt x="337" y="305"/>
                  </a:cubicBezTo>
                  <a:cubicBezTo>
                    <a:pt x="223" y="305"/>
                    <a:pt x="130" y="283"/>
                    <a:pt x="130" y="256"/>
                  </a:cubicBezTo>
                  <a:cubicBezTo>
                    <a:pt x="130" y="255"/>
                    <a:pt x="130" y="255"/>
                    <a:pt x="130" y="255"/>
                  </a:cubicBezTo>
                  <a:cubicBezTo>
                    <a:pt x="130" y="174"/>
                    <a:pt x="130" y="174"/>
                    <a:pt x="130" y="174"/>
                  </a:cubicBezTo>
                  <a:cubicBezTo>
                    <a:pt x="71" y="157"/>
                    <a:pt x="71" y="157"/>
                    <a:pt x="71" y="157"/>
                  </a:cubicBezTo>
                  <a:cubicBezTo>
                    <a:pt x="71" y="249"/>
                    <a:pt x="71" y="249"/>
                    <a:pt x="71" y="249"/>
                  </a:cubicBezTo>
                  <a:cubicBezTo>
                    <a:pt x="83" y="253"/>
                    <a:pt x="92" y="264"/>
                    <a:pt x="92" y="277"/>
                  </a:cubicBezTo>
                  <a:cubicBezTo>
                    <a:pt x="92" y="288"/>
                    <a:pt x="85" y="298"/>
                    <a:pt x="75" y="303"/>
                  </a:cubicBezTo>
                  <a:cubicBezTo>
                    <a:pt x="82" y="338"/>
                    <a:pt x="82" y="338"/>
                    <a:pt x="82" y="338"/>
                  </a:cubicBezTo>
                  <a:cubicBezTo>
                    <a:pt x="86" y="354"/>
                    <a:pt x="26" y="376"/>
                    <a:pt x="28" y="361"/>
                  </a:cubicBezTo>
                  <a:cubicBezTo>
                    <a:pt x="39" y="301"/>
                    <a:pt x="39" y="301"/>
                    <a:pt x="39" y="301"/>
                  </a:cubicBezTo>
                  <a:cubicBezTo>
                    <a:pt x="31" y="296"/>
                    <a:pt x="26" y="287"/>
                    <a:pt x="26" y="277"/>
                  </a:cubicBezTo>
                  <a:cubicBezTo>
                    <a:pt x="26" y="264"/>
                    <a:pt x="34" y="253"/>
                    <a:pt x="46" y="249"/>
                  </a:cubicBezTo>
                  <a:cubicBezTo>
                    <a:pt x="46" y="150"/>
                    <a:pt x="46" y="150"/>
                    <a:pt x="46" y="150"/>
                  </a:cubicBezTo>
                  <a:cubicBezTo>
                    <a:pt x="8" y="139"/>
                    <a:pt x="8" y="139"/>
                    <a:pt x="8" y="139"/>
                  </a:cubicBezTo>
                  <a:cubicBezTo>
                    <a:pt x="3" y="138"/>
                    <a:pt x="0" y="134"/>
                    <a:pt x="0" y="129"/>
                  </a:cubicBezTo>
                  <a:cubicBezTo>
                    <a:pt x="0" y="124"/>
                    <a:pt x="3" y="120"/>
                    <a:pt x="7" y="118"/>
                  </a:cubicBezTo>
                  <a:close/>
                </a:path>
              </a:pathLst>
            </a:custGeom>
            <a:solidFill>
              <a:schemeClr val="bg1"/>
            </a:solidFill>
            <a:ln>
              <a:noFill/>
            </a:ln>
          </p:spPr>
          <p:txBody>
            <a:bodyPr/>
            <a:lstStyle/>
            <a:p>
              <a:pPr eaLnBrk="1" fontAlgn="auto" hangingPunct="1">
                <a:spcBef>
                  <a:spcPts val="0"/>
                </a:spcBef>
                <a:spcAft>
                  <a:spcPts val="0"/>
                </a:spcAft>
                <a:defRPr/>
              </a:pPr>
              <a:endParaRPr lang="zh-CN" altLang="en-US" sz="1350" dirty="0">
                <a:solidFill>
                  <a:schemeClr val="bg1"/>
                </a:solidFill>
                <a:latin typeface="+mn-lt"/>
                <a:ea typeface="微软雅黑" panose="020B0503020204020204" pitchFamily="34" charset="-122"/>
              </a:endParaRPr>
            </a:p>
          </p:txBody>
        </p:sp>
      </p:grpSp>
      <p:grpSp>
        <p:nvGrpSpPr>
          <p:cNvPr id="37" name="组合 36"/>
          <p:cNvGrpSpPr/>
          <p:nvPr/>
        </p:nvGrpSpPr>
        <p:grpSpPr bwMode="auto">
          <a:xfrm>
            <a:off x="4447524" y="2032000"/>
            <a:ext cx="1460500" cy="515497"/>
            <a:chOff x="4447025" y="2019402"/>
            <a:chExt cx="1461654" cy="515610"/>
          </a:xfrm>
        </p:grpSpPr>
        <p:sp>
          <p:nvSpPr>
            <p:cNvPr id="19461" name="文本框 37"/>
            <p:cNvSpPr txBox="1">
              <a:spLocks noChangeArrowheads="1"/>
            </p:cNvSpPr>
            <p:nvPr/>
          </p:nvSpPr>
          <p:spPr bwMode="auto">
            <a:xfrm>
              <a:off x="4447025" y="2228240"/>
              <a:ext cx="1461654" cy="30677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1400">
                  <a:solidFill>
                    <a:schemeClr val="bg1"/>
                  </a:solidFill>
                  <a:ea typeface="微软雅黑" panose="020B0503020204020204" pitchFamily="34" charset="-122"/>
                </a:rPr>
                <a:t>选题背景及意义</a:t>
              </a:r>
              <a:endParaRPr lang="zh-CN" altLang="en-US" sz="1400">
                <a:solidFill>
                  <a:schemeClr val="bg1"/>
                </a:solidFill>
                <a:ea typeface="微软雅黑" panose="020B0503020204020204" pitchFamily="34" charset="-122"/>
              </a:endParaRPr>
            </a:p>
          </p:txBody>
        </p:sp>
        <p:sp>
          <p:nvSpPr>
            <p:cNvPr id="19462" name="文本框 38"/>
            <p:cNvSpPr txBox="1">
              <a:spLocks noChangeArrowheads="1"/>
            </p:cNvSpPr>
            <p:nvPr/>
          </p:nvSpPr>
          <p:spPr bwMode="auto">
            <a:xfrm>
              <a:off x="4535462" y="2019402"/>
              <a:ext cx="128684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400">
                  <a:solidFill>
                    <a:schemeClr val="bg1"/>
                  </a:solidFill>
                  <a:latin typeface="微软雅黑" panose="020B0503020204020204" pitchFamily="34" charset="-122"/>
                  <a:ea typeface="微软雅黑" panose="020B0503020204020204" pitchFamily="34" charset="-122"/>
                </a:rPr>
                <a:t>PART ONE</a:t>
              </a:r>
              <a:endParaRPr lang="zh-CN" altLang="en-US" sz="1400">
                <a:solidFill>
                  <a:schemeClr val="bg1"/>
                </a:solidFill>
                <a:latin typeface="微软雅黑" panose="020B0503020204020204" pitchFamily="34" charset="-122"/>
                <a:ea typeface="微软雅黑" panose="020B0503020204020204" pitchFamily="34" charset="-122"/>
              </a:endParaRPr>
            </a:p>
          </p:txBody>
        </p:sp>
      </p:grpSp>
      <p:sp>
        <p:nvSpPr>
          <p:cNvPr id="2" name="文本框 1"/>
          <p:cNvSpPr txBox="1"/>
          <p:nvPr userDrawn="1"/>
        </p:nvSpPr>
        <p:spPr>
          <a:xfrm>
            <a:off x="5005584" y="2812845"/>
            <a:ext cx="3098800" cy="368300"/>
          </a:xfrm>
          <a:prstGeom prst="rect">
            <a:avLst/>
          </a:prstGeom>
        </p:spPr>
        <p:txBody>
          <a:bodyPr wrap="square" rtlCol="0">
            <a:spAutoFit/>
          </a:bodyPr>
          <a:p>
            <a:endParaRPr lang="zh-CN" altLang="en-US"/>
          </a:p>
        </p:txBody>
      </p:sp>
    </p:spTree>
  </p:cSld>
  <p:clrMapOvr>
    <a:masterClrMapping/>
  </p:clrMapOvr>
  <p:transition spd="slow" advClick="0" advTm="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34"/>
                                        </p:tgtEl>
                                        <p:attrNameLst>
                                          <p:attrName>style.visibility</p:attrName>
                                        </p:attrNameLst>
                                      </p:cBhvr>
                                      <p:to>
                                        <p:strVal val="visible"/>
                                      </p:to>
                                    </p:set>
                                    <p:anim calcmode="lin" valueType="num">
                                      <p:cBhvr>
                                        <p:cTn id="12" dur="250" fill="hold"/>
                                        <p:tgtEl>
                                          <p:spTgt spid="34"/>
                                        </p:tgtEl>
                                        <p:attrNameLst>
                                          <p:attrName>ppt_w</p:attrName>
                                        </p:attrNameLst>
                                      </p:cBhvr>
                                      <p:tavLst>
                                        <p:tav tm="0">
                                          <p:val>
                                            <p:fltVal val="0"/>
                                          </p:val>
                                        </p:tav>
                                        <p:tav tm="100000">
                                          <p:val>
                                            <p:strVal val="#ppt_w"/>
                                          </p:val>
                                        </p:tav>
                                      </p:tavLst>
                                    </p:anim>
                                    <p:anim calcmode="lin" valueType="num">
                                      <p:cBhvr>
                                        <p:cTn id="13" dur="250" fill="hold"/>
                                        <p:tgtEl>
                                          <p:spTgt spid="34"/>
                                        </p:tgtEl>
                                        <p:attrNameLst>
                                          <p:attrName>ppt_h</p:attrName>
                                        </p:attrNameLst>
                                      </p:cBhvr>
                                      <p:tavLst>
                                        <p:tav tm="0">
                                          <p:val>
                                            <p:fltVal val="0"/>
                                          </p:val>
                                        </p:tav>
                                        <p:tav tm="100000">
                                          <p:val>
                                            <p:strVal val="#ppt_h"/>
                                          </p:val>
                                        </p:tav>
                                      </p:tavLst>
                                    </p:anim>
                                    <p:animEffect transition="in" filter="fade">
                                      <p:cBhvr>
                                        <p:cTn id="14" dur="250"/>
                                        <p:tgtEl>
                                          <p:spTgt spid="34"/>
                                        </p:tgtEl>
                                      </p:cBhvr>
                                    </p:animEffect>
                                  </p:childTnLst>
                                </p:cTn>
                              </p:par>
                              <p:par>
                                <p:cTn id="15" presetID="6" presetClass="emph" presetSubtype="0" decel="100000" fill="hold" nodeType="withEffect">
                                  <p:stCondLst>
                                    <p:cond delay="200"/>
                                  </p:stCondLst>
                                  <p:childTnLst>
                                    <p:animScale>
                                      <p:cBhvr>
                                        <p:cTn id="16" dur="250" fill="hold"/>
                                        <p:tgtEl>
                                          <p:spTgt spid="34"/>
                                        </p:tgtEl>
                                      </p:cBhvr>
                                      <p:by x="110000" y="110000"/>
                                    </p:animScale>
                                  </p:childTnLst>
                                </p:cTn>
                              </p:par>
                              <p:par>
                                <p:cTn id="17" presetID="6" presetClass="emph" presetSubtype="0" decel="100000" fill="hold" nodeType="withEffect">
                                  <p:stCondLst>
                                    <p:cond delay="400"/>
                                  </p:stCondLst>
                                  <p:childTnLst>
                                    <p:animScale>
                                      <p:cBhvr>
                                        <p:cTn id="18" dur="250" fill="hold"/>
                                        <p:tgtEl>
                                          <p:spTgt spid="34"/>
                                        </p:tgtEl>
                                      </p:cBhvr>
                                      <p:by x="91000" y="91000"/>
                                    </p:animScale>
                                  </p:childTnLst>
                                </p:cTn>
                              </p:par>
                            </p:childTnLst>
                          </p:cTn>
                        </p:par>
                        <p:par>
                          <p:cTn id="19" fill="hold">
                            <p:stCondLst>
                              <p:cond delay="1000"/>
                            </p:stCondLst>
                            <p:childTnLst>
                              <p:par>
                                <p:cTn id="20" presetID="2" presetClass="entr" presetSubtype="2" decel="100000" fill="hold" nodeType="afterEffect">
                                  <p:stCondLst>
                                    <p:cond delay="0"/>
                                  </p:stCondLst>
                                  <p:childTnLst>
                                    <p:set>
                                      <p:cBhvr>
                                        <p:cTn id="21" dur="1" fill="hold">
                                          <p:stCondLst>
                                            <p:cond delay="0"/>
                                          </p:stCondLst>
                                        </p:cTn>
                                        <p:tgtEl>
                                          <p:spTgt spid="37"/>
                                        </p:tgtEl>
                                        <p:attrNameLst>
                                          <p:attrName>style.visibility</p:attrName>
                                        </p:attrNameLst>
                                      </p:cBhvr>
                                      <p:to>
                                        <p:strVal val="visible"/>
                                      </p:to>
                                    </p:set>
                                    <p:anim calcmode="lin" valueType="num">
                                      <p:cBhvr additive="base">
                                        <p:cTn id="22" dur="500" fill="hold"/>
                                        <p:tgtEl>
                                          <p:spTgt spid="37"/>
                                        </p:tgtEl>
                                        <p:attrNameLst>
                                          <p:attrName>ppt_x</p:attrName>
                                        </p:attrNameLst>
                                      </p:cBhvr>
                                      <p:tavLst>
                                        <p:tav tm="0">
                                          <p:val>
                                            <p:strVal val="1+#ppt_w/2"/>
                                          </p:val>
                                        </p:tav>
                                        <p:tav tm="100000">
                                          <p:val>
                                            <p:strVal val="#ppt_x"/>
                                          </p:val>
                                        </p:tav>
                                      </p:tavLst>
                                    </p:anim>
                                    <p:anim calcmode="lin" valueType="num">
                                      <p:cBhvr additive="base">
                                        <p:cTn id="23" dur="500" fill="hold"/>
                                        <p:tgtEl>
                                          <p:spTgt spid="3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6" name="图片 24"/>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311150" y="277813"/>
            <a:ext cx="331788" cy="414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文本框 25"/>
          <p:cNvSpPr txBox="1"/>
          <p:nvPr/>
        </p:nvSpPr>
        <p:spPr>
          <a:xfrm>
            <a:off x="411163" y="358775"/>
            <a:ext cx="1760537" cy="339725"/>
          </a:xfrm>
          <a:prstGeom prst="rect">
            <a:avLst/>
          </a:prstGeom>
          <a:noFill/>
        </p:spPr>
        <p:txBody>
          <a:bodyPr>
            <a:spAutoFit/>
          </a:bodyPr>
          <a:lstStyle/>
          <a:p>
            <a:pPr eaLnBrk="1" fontAlgn="auto" hangingPunct="1">
              <a:spcBef>
                <a:spcPts val="0"/>
              </a:spcBef>
              <a:spcAft>
                <a:spcPts val="0"/>
              </a:spcAft>
              <a:defRPr/>
            </a:pPr>
            <a:r>
              <a:rPr lang="zh-CN" altLang="en-US" sz="1600" dirty="0">
                <a:solidFill>
                  <a:schemeClr val="bg1">
                    <a:lumMod val="95000"/>
                  </a:schemeClr>
                </a:solidFill>
                <a:latin typeface="微软雅黑" panose="020B0503020204020204" pitchFamily="34" charset="-122"/>
                <a:ea typeface="微软雅黑" panose="020B0503020204020204" pitchFamily="34" charset="-122"/>
              </a:rPr>
              <a:t>选题背景及意义</a:t>
            </a:r>
            <a:endParaRPr lang="zh-CN" altLang="en-US" sz="1600" dirty="0">
              <a:solidFill>
                <a:schemeClr val="bg1">
                  <a:lumMod val="95000"/>
                </a:schemeClr>
              </a:solidFill>
              <a:latin typeface="微软雅黑" panose="020B0503020204020204" pitchFamily="34" charset="-122"/>
              <a:ea typeface="微软雅黑" panose="020B0503020204020204" pitchFamily="34" charset="-122"/>
            </a:endParaRPr>
          </a:p>
        </p:txBody>
      </p:sp>
      <p:grpSp>
        <p:nvGrpSpPr>
          <p:cNvPr id="54" name="组合 53"/>
          <p:cNvGrpSpPr/>
          <p:nvPr/>
        </p:nvGrpSpPr>
        <p:grpSpPr bwMode="auto">
          <a:xfrm>
            <a:off x="866775" y="1114425"/>
            <a:ext cx="3667125" cy="3743325"/>
            <a:chOff x="2955790" y="1349947"/>
            <a:chExt cx="2465521" cy="3521721"/>
          </a:xfrm>
        </p:grpSpPr>
        <p:sp>
          <p:nvSpPr>
            <p:cNvPr id="21519" name="矩形 54"/>
            <p:cNvSpPr>
              <a:spLocks noChangeArrowheads="1"/>
            </p:cNvSpPr>
            <p:nvPr/>
          </p:nvSpPr>
          <p:spPr bwMode="auto">
            <a:xfrm>
              <a:off x="2955790" y="1690470"/>
              <a:ext cx="2465521" cy="3181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p>
              <a:pPr eaLnBrk="1" hangingPunct="1">
                <a:lnSpc>
                  <a:spcPct val="140000"/>
                </a:lnSpc>
              </a:pPr>
              <a:r>
                <a:rPr lang="zh-CN" sz="1400" b="0" u="none">
                  <a:solidFill>
                    <a:srgbClr val="FFFFFF"/>
                  </a:solidFill>
                  <a:ea typeface="Open Sans" charset="0"/>
                </a:rPr>
                <a:t>      </a:t>
              </a:r>
              <a:r>
                <a:rPr lang="zh-CN" sz="1200" b="0" u="none">
                  <a:solidFill>
                    <a:srgbClr val="FFFFFF"/>
                  </a:solidFill>
                  <a:ea typeface="Open Sans" charset="0"/>
                </a:rPr>
                <a:t>目前，手势识别技术的研究已取得部分成果，已成功应用于人机交互中，然而，要使手势与机器之间实现良好的沟通，准确识别出手势信息，还需要众多的科学家去深入研究 。在语言识别方面，利用手势识别技术将手语准确地进行翻译，那么聋哑人在进行人机交互时与正常人即将没有任何区别； 在智能控制方面，对一些高风险、高污染的作业，以及抢险救灾过程中，可通过手势控制机器人来完成任务；在智能家居方面，通过摄像头等图像采集设备捕 捉用户的手势运动轨迹，识别手势含义，代替鼠标、键盘等传统外部设备来玩电子竞技游戏，用手即可控制电视、手机、空调等终端设备，使人们的生活和工作逐步走向智能化。</a:t>
              </a:r>
              <a:endParaRPr lang="en-US" altLang="zh-CN" sz="1200">
                <a:solidFill>
                  <a:schemeClr val="bg1"/>
                </a:solidFill>
                <a:latin typeface="微软雅黑" panose="020B0503020204020204" pitchFamily="34" charset="-122"/>
                <a:ea typeface="微软雅黑" panose="020B0503020204020204" pitchFamily="34" charset="-122"/>
              </a:endParaRPr>
            </a:p>
          </p:txBody>
        </p:sp>
        <p:sp>
          <p:nvSpPr>
            <p:cNvPr id="21520" name="矩形 55"/>
            <p:cNvSpPr>
              <a:spLocks noChangeArrowheads="1"/>
            </p:cNvSpPr>
            <p:nvPr/>
          </p:nvSpPr>
          <p:spPr bwMode="auto">
            <a:xfrm>
              <a:off x="2963100" y="1349947"/>
              <a:ext cx="960717" cy="3172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eaLnBrk="1" hangingPunct="1"/>
              <a:r>
                <a:rPr lang="zh-CN" altLang="en-US" sz="1600">
                  <a:solidFill>
                    <a:schemeClr val="bg1"/>
                  </a:solidFill>
                  <a:latin typeface="微软雅黑" panose="020B0503020204020204" pitchFamily="34" charset="-122"/>
                  <a:ea typeface="微软雅黑" panose="020B0503020204020204" pitchFamily="34" charset="-122"/>
                </a:rPr>
                <a:t>选题背景</a:t>
              </a:r>
              <a:endParaRPr lang="zh-CN" altLang="en-US" sz="1600">
                <a:solidFill>
                  <a:schemeClr val="bg1"/>
                </a:solidFill>
                <a:latin typeface="微软雅黑" panose="020B0503020204020204" pitchFamily="34" charset="-122"/>
                <a:ea typeface="微软雅黑" panose="020B0503020204020204" pitchFamily="34" charset="-122"/>
              </a:endParaRPr>
            </a:p>
          </p:txBody>
        </p:sp>
      </p:grpSp>
      <p:pic>
        <p:nvPicPr>
          <p:cNvPr id="2" name="图片 1" descr="upload_post_object_v2_874537786"/>
          <p:cNvPicPr>
            <a:picLocks noChangeAspect="1"/>
          </p:cNvPicPr>
          <p:nvPr/>
        </p:nvPicPr>
        <p:blipFill>
          <a:blip r:embed="rId2"/>
          <a:stretch>
            <a:fillRect/>
          </a:stretch>
        </p:blipFill>
        <p:spPr>
          <a:xfrm>
            <a:off x="4819650" y="1333500"/>
            <a:ext cx="3657600" cy="3524250"/>
          </a:xfrm>
          <a:prstGeom prst="rect">
            <a:avLst/>
          </a:prstGeom>
        </p:spPr>
      </p:pic>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6"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strips(downRight)">
                                      <p:cBhvr>
                                        <p:cTn id="7" dur="10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bwMode="auto">
          <a:xfrm>
            <a:off x="239221" y="299027"/>
            <a:ext cx="4036862" cy="727632"/>
            <a:chOff x="184527" y="297451"/>
            <a:chExt cx="2352533" cy="489285"/>
          </a:xfrm>
        </p:grpSpPr>
        <p:pic>
          <p:nvPicPr>
            <p:cNvPr id="19465" name="图片 1"/>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flipH="1">
              <a:off x="184527" y="297451"/>
              <a:ext cx="422017" cy="473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本框 2"/>
            <p:cNvSpPr txBox="1"/>
            <p:nvPr/>
          </p:nvSpPr>
          <p:spPr>
            <a:xfrm>
              <a:off x="544317" y="379140"/>
              <a:ext cx="1992743" cy="407596"/>
            </a:xfrm>
            <a:prstGeom prst="rect">
              <a:avLst/>
            </a:prstGeom>
            <a:noFill/>
          </p:spPr>
          <p:txBody>
            <a:bodyPr wrap="square">
              <a:noAutofit/>
            </a:bodyPr>
            <a:lstStyle/>
            <a:p>
              <a:pPr eaLnBrk="1" fontAlgn="auto" hangingPunct="1">
                <a:spcBef>
                  <a:spcPts val="0"/>
                </a:spcBef>
                <a:spcAft>
                  <a:spcPts val="0"/>
                </a:spcAft>
                <a:defRPr/>
              </a:pPr>
              <a:r>
                <a:rPr lang="zh-CN" altLang="en-US" sz="2800" dirty="0">
                  <a:solidFill>
                    <a:schemeClr val="bg1">
                      <a:lumMod val="95000"/>
                    </a:schemeClr>
                  </a:solidFill>
                  <a:latin typeface="方正正黑简体" charset="0"/>
                  <a:ea typeface="微软雅黑" charset="0"/>
                </a:rPr>
                <a:t>目前现状</a:t>
              </a:r>
              <a:endParaRPr lang="zh-CN" altLang="en-US" sz="2800" dirty="0">
                <a:solidFill>
                  <a:schemeClr val="bg1">
                    <a:lumMod val="95000"/>
                  </a:schemeClr>
                </a:solidFill>
                <a:latin typeface="+mn-lt"/>
                <a:ea typeface="微软雅黑" panose="020B0503020204020204" pitchFamily="34" charset="-122"/>
              </a:endParaRPr>
            </a:p>
          </p:txBody>
        </p:sp>
        <p:cxnSp>
          <p:nvCxnSpPr>
            <p:cNvPr id="5" name="直接连接符 4"/>
            <p:cNvCxnSpPr/>
            <p:nvPr/>
          </p:nvCxnSpPr>
          <p:spPr>
            <a:xfrm>
              <a:off x="539990" y="745533"/>
              <a:ext cx="863267"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2" name="文本框 1"/>
          <p:cNvSpPr txBox="1"/>
          <p:nvPr userDrawn="1"/>
        </p:nvSpPr>
        <p:spPr>
          <a:xfrm>
            <a:off x="5005584" y="2812845"/>
            <a:ext cx="3098800" cy="368300"/>
          </a:xfrm>
          <a:prstGeom prst="rect">
            <a:avLst/>
          </a:prstGeom>
        </p:spPr>
        <p:txBody>
          <a:bodyPr wrap="square" rtlCol="0">
            <a:spAutoFit/>
          </a:bodyPr>
          <a:p>
            <a:endParaRPr lang="zh-CN" altLang="en-US"/>
          </a:p>
        </p:txBody>
      </p:sp>
      <p:sp>
        <p:nvSpPr>
          <p:cNvPr id="4" name="任意多边形 3"/>
          <p:cNvSpPr/>
          <p:nvPr/>
        </p:nvSpPr>
        <p:spPr>
          <a:xfrm>
            <a:off x="379792" y="1197885"/>
            <a:ext cx="8384649" cy="3749233"/>
          </a:xfrm>
          <a:custGeom>
            <a:avLst/>
            <a:gdLst>
              <a:gd name="connsiteX0" fmla="*/ 0 w 1744093"/>
              <a:gd name="connsiteY0" fmla="*/ 174409 h 2524125"/>
              <a:gd name="connsiteX1" fmla="*/ 174409 w 1744093"/>
              <a:gd name="connsiteY1" fmla="*/ 0 h 2524125"/>
              <a:gd name="connsiteX2" fmla="*/ 1569684 w 1744093"/>
              <a:gd name="connsiteY2" fmla="*/ 0 h 2524125"/>
              <a:gd name="connsiteX3" fmla="*/ 1744093 w 1744093"/>
              <a:gd name="connsiteY3" fmla="*/ 174409 h 2524125"/>
              <a:gd name="connsiteX4" fmla="*/ 1744093 w 1744093"/>
              <a:gd name="connsiteY4" fmla="*/ 2349716 h 2524125"/>
              <a:gd name="connsiteX5" fmla="*/ 1569684 w 1744093"/>
              <a:gd name="connsiteY5" fmla="*/ 2524125 h 2524125"/>
              <a:gd name="connsiteX6" fmla="*/ 174409 w 1744093"/>
              <a:gd name="connsiteY6" fmla="*/ 2524125 h 2524125"/>
              <a:gd name="connsiteX7" fmla="*/ 0 w 1744093"/>
              <a:gd name="connsiteY7" fmla="*/ 2349716 h 2524125"/>
              <a:gd name="connsiteX8" fmla="*/ 0 w 1744093"/>
              <a:gd name="connsiteY8" fmla="*/ 174409 h 2524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4093" h="2524125">
                <a:moveTo>
                  <a:pt x="0" y="174409"/>
                </a:moveTo>
                <a:cubicBezTo>
                  <a:pt x="0" y="78086"/>
                  <a:pt x="78086" y="0"/>
                  <a:pt x="174409" y="0"/>
                </a:cubicBezTo>
                <a:lnTo>
                  <a:pt x="1569684" y="0"/>
                </a:lnTo>
                <a:cubicBezTo>
                  <a:pt x="1666007" y="0"/>
                  <a:pt x="1744093" y="78086"/>
                  <a:pt x="1744093" y="174409"/>
                </a:cubicBezTo>
                <a:lnTo>
                  <a:pt x="1744093" y="2349716"/>
                </a:lnTo>
                <a:cubicBezTo>
                  <a:pt x="1744093" y="2446039"/>
                  <a:pt x="1666007" y="2524125"/>
                  <a:pt x="1569684" y="2524125"/>
                </a:cubicBezTo>
                <a:lnTo>
                  <a:pt x="174409" y="2524125"/>
                </a:lnTo>
                <a:cubicBezTo>
                  <a:pt x="78086" y="2524125"/>
                  <a:pt x="0" y="2446039"/>
                  <a:pt x="0" y="2349716"/>
                </a:cubicBezTo>
                <a:lnTo>
                  <a:pt x="0" y="174409"/>
                </a:lnTo>
                <a:close/>
              </a:path>
            </a:pathLst>
          </a:custGeom>
          <a:solidFill>
            <a:schemeClr val="bg1">
              <a:alpha val="0"/>
            </a:schemeClr>
          </a:solidFill>
        </p:spPr>
        <p:style>
          <a:lnRef idx="0">
            <a:schemeClr val="accent1">
              <a:hueOff val="0"/>
              <a:satOff val="0"/>
              <a:lumOff val="0"/>
              <a:alphaOff val="0"/>
            </a:schemeClr>
          </a:lnRef>
          <a:fillRef idx="1">
            <a:scrgbClr r="0" g="0" b="0"/>
          </a:fillRef>
          <a:effectRef idx="1">
            <a:schemeClr val="accent1">
              <a:tint val="40000"/>
              <a:hueOff val="0"/>
              <a:satOff val="0"/>
              <a:lumOff val="0"/>
              <a:alphaOff val="0"/>
            </a:schemeClr>
          </a:effectRef>
          <a:fontRef idx="minor">
            <a:schemeClr val="dk1">
              <a:hueOff val="0"/>
              <a:satOff val="0"/>
              <a:lumOff val="0"/>
              <a:alphaOff val="0"/>
            </a:schemeClr>
          </a:fontRef>
        </p:style>
        <p:txBody>
          <a:bodyPr lIns="76200" tIns="76200" rIns="76200" bIns="1843088" spcCol="1270" anchor="ctr"/>
          <a:p>
            <a:pPr algn="l" defTabSz="889000" eaLnBrk="1" fontAlgn="auto" hangingPunct="1">
              <a:lnSpc>
                <a:spcPct val="90000"/>
              </a:lnSpc>
              <a:spcAft>
                <a:spcPct val="35000"/>
              </a:spcAft>
              <a:defRPr/>
            </a:pPr>
            <a:endParaRPr lang="zh-CN" sz="1200" b="0" u="none">
              <a:solidFill>
                <a:srgbClr val="333333"/>
              </a:solidFill>
              <a:ea typeface="Open Sans" charset="0"/>
            </a:endParaRPr>
          </a:p>
          <a:p>
            <a:pPr algn="l" defTabSz="889000" eaLnBrk="1" fontAlgn="auto" hangingPunct="1">
              <a:lnSpc>
                <a:spcPct val="90000"/>
              </a:lnSpc>
              <a:spcAft>
                <a:spcPct val="35000"/>
              </a:spcAft>
              <a:defRPr/>
            </a:pPr>
            <a:endParaRPr lang="zh-CN" sz="1200" b="0" u="none">
              <a:solidFill>
                <a:srgbClr val="333333"/>
              </a:solidFill>
              <a:ea typeface="Open Sans" charset="0"/>
            </a:endParaRPr>
          </a:p>
          <a:p>
            <a:pPr algn="l" defTabSz="889000" eaLnBrk="1" fontAlgn="auto" hangingPunct="1">
              <a:lnSpc>
                <a:spcPct val="90000"/>
              </a:lnSpc>
              <a:spcAft>
                <a:spcPct val="35000"/>
              </a:spcAft>
              <a:defRPr/>
            </a:pPr>
            <a:endParaRPr lang="zh-CN" sz="1200" b="0" u="none">
              <a:solidFill>
                <a:srgbClr val="333333"/>
              </a:solidFill>
              <a:ea typeface="Open Sans" charset="0"/>
            </a:endParaRPr>
          </a:p>
          <a:p>
            <a:pPr algn="l" defTabSz="889000" eaLnBrk="1" fontAlgn="auto" hangingPunct="1">
              <a:lnSpc>
                <a:spcPct val="90000"/>
              </a:lnSpc>
              <a:spcAft>
                <a:spcPct val="35000"/>
              </a:spcAft>
              <a:defRPr/>
            </a:pPr>
            <a:endParaRPr lang="zh-CN" sz="1200" b="0" u="none">
              <a:solidFill>
                <a:srgbClr val="333333"/>
              </a:solidFill>
              <a:ea typeface="Open Sans" charset="0"/>
            </a:endParaRPr>
          </a:p>
          <a:p>
            <a:pPr algn="l" defTabSz="889000" eaLnBrk="1" fontAlgn="auto" hangingPunct="1">
              <a:lnSpc>
                <a:spcPct val="90000"/>
              </a:lnSpc>
              <a:spcAft>
                <a:spcPct val="35000"/>
              </a:spcAft>
              <a:defRPr/>
            </a:pPr>
            <a:endParaRPr lang="zh-CN" sz="1200" b="0" u="none">
              <a:solidFill>
                <a:srgbClr val="333333"/>
              </a:solidFill>
              <a:ea typeface="Open Sans" charset="0"/>
            </a:endParaRPr>
          </a:p>
          <a:p>
            <a:pPr algn="l" defTabSz="889000" eaLnBrk="1" fontAlgn="auto" hangingPunct="1">
              <a:lnSpc>
                <a:spcPct val="90000"/>
              </a:lnSpc>
              <a:spcAft>
                <a:spcPct val="35000"/>
              </a:spcAft>
              <a:defRPr/>
            </a:pPr>
            <a:endParaRPr lang="zh-CN" sz="1200" b="0" u="none">
              <a:solidFill>
                <a:srgbClr val="333333"/>
              </a:solidFill>
              <a:ea typeface="Open Sans" charset="0"/>
            </a:endParaRPr>
          </a:p>
          <a:p>
            <a:pPr algn="l" defTabSz="889000" eaLnBrk="1" fontAlgn="auto" hangingPunct="1">
              <a:lnSpc>
                <a:spcPct val="90000"/>
              </a:lnSpc>
              <a:spcAft>
                <a:spcPct val="35000"/>
              </a:spcAft>
              <a:defRPr/>
            </a:pPr>
            <a:endParaRPr lang="zh-CN" sz="1400" b="0" u="none">
              <a:solidFill>
                <a:srgbClr val="333333"/>
              </a:solidFill>
              <a:ea typeface="Open Sans" charset="0"/>
            </a:endParaRPr>
          </a:p>
          <a:p>
            <a:pPr algn="l" defTabSz="889000" eaLnBrk="1" fontAlgn="auto" hangingPunct="1">
              <a:lnSpc>
                <a:spcPct val="90000"/>
              </a:lnSpc>
              <a:spcAft>
                <a:spcPct val="35000"/>
              </a:spcAft>
              <a:defRPr/>
            </a:pPr>
            <a:r>
              <a:rPr lang="zh-CN" sz="1400" b="0" u="none">
                <a:solidFill>
                  <a:srgbClr val="FFFFFF"/>
                </a:solidFill>
                <a:ea typeface="Open Sans" charset="0"/>
              </a:rPr>
              <a:t>国外： </a:t>
            </a:r>
            <a:endParaRPr lang="zh-CN" sz="1400" b="0" u="none">
              <a:solidFill>
                <a:srgbClr val="FFFFFF"/>
              </a:solidFill>
              <a:ea typeface="Open Sans" charset="0"/>
            </a:endParaRPr>
          </a:p>
          <a:p>
            <a:pPr algn="l" defTabSz="889000" eaLnBrk="1" fontAlgn="auto" hangingPunct="1">
              <a:lnSpc>
                <a:spcPct val="90000"/>
              </a:lnSpc>
              <a:spcAft>
                <a:spcPct val="35000"/>
              </a:spcAft>
              <a:defRPr/>
            </a:pPr>
            <a:r>
              <a:rPr lang="en-US" sz="1400" b="0" u="none">
                <a:solidFill>
                  <a:srgbClr val="FFFFFF"/>
                </a:solidFill>
                <a:latin typeface="Open Sans" charset="0"/>
              </a:rPr>
              <a:t>&gt;</a:t>
            </a:r>
            <a:r>
              <a:rPr lang="zh-CN" sz="1400" b="0" u="none">
                <a:solidFill>
                  <a:srgbClr val="FFFFFF"/>
                </a:solidFill>
                <a:ea typeface="Open Sans" charset="0"/>
              </a:rPr>
              <a:t>英国Essex大学通过识别人脸，比较当前人脸形状和模板人脸形状来估计人脸方向，从而控制智能轮椅。 </a:t>
            </a:r>
            <a:endParaRPr lang="zh-CN" sz="1400" b="0" u="none">
              <a:solidFill>
                <a:srgbClr val="FFFFFF"/>
              </a:solidFill>
              <a:ea typeface="Open Sans" charset="0"/>
            </a:endParaRPr>
          </a:p>
          <a:p>
            <a:pPr algn="l" defTabSz="889000" eaLnBrk="1" fontAlgn="auto" hangingPunct="1">
              <a:lnSpc>
                <a:spcPct val="90000"/>
              </a:lnSpc>
              <a:spcAft>
                <a:spcPct val="35000"/>
              </a:spcAft>
              <a:defRPr/>
            </a:pPr>
            <a:r>
              <a:rPr lang="en-US" sz="1400" b="0" u="none">
                <a:solidFill>
                  <a:srgbClr val="FFFFFF"/>
                </a:solidFill>
                <a:latin typeface="Open Sans" charset="0"/>
              </a:rPr>
              <a:t>&gt;</a:t>
            </a:r>
            <a:r>
              <a:rPr lang="zh-CN" sz="1400" b="0" u="none">
                <a:solidFill>
                  <a:srgbClr val="FFFFFF"/>
                </a:solidFill>
                <a:ea typeface="Open Sans" charset="0"/>
              </a:rPr>
              <a:t>美国CMU机器人实验室实现了一种能够按人体手势及手臂动作做出简单动作的清扫机器人。</a:t>
            </a:r>
            <a:endParaRPr lang="zh-CN" sz="1400" b="0" u="none">
              <a:solidFill>
                <a:srgbClr val="FFFFFF"/>
              </a:solidFill>
              <a:ea typeface="Open Sans" charset="0"/>
            </a:endParaRPr>
          </a:p>
          <a:p>
            <a:pPr algn="l" defTabSz="889000" eaLnBrk="1" fontAlgn="auto" hangingPunct="1">
              <a:lnSpc>
                <a:spcPct val="90000"/>
              </a:lnSpc>
              <a:spcAft>
                <a:spcPct val="35000"/>
              </a:spcAft>
              <a:defRPr/>
            </a:pPr>
            <a:r>
              <a:rPr lang="zh-CN" sz="1400" b="0" u="none">
                <a:solidFill>
                  <a:srgbClr val="FFFFFF"/>
                </a:solidFill>
                <a:ea typeface="Open Sans" charset="0"/>
              </a:rPr>
              <a:t> </a:t>
            </a:r>
            <a:r>
              <a:rPr lang="en-US" sz="1400" b="0" u="none">
                <a:solidFill>
                  <a:srgbClr val="FFFFFF"/>
                </a:solidFill>
                <a:latin typeface="Open Sans" charset="0"/>
              </a:rPr>
              <a:t>&gt;</a:t>
            </a:r>
            <a:r>
              <a:rPr lang="zh-CN" sz="1400" b="0" u="none">
                <a:solidFill>
                  <a:srgbClr val="FFFFFF"/>
                </a:solidFill>
                <a:ea typeface="Open Sans" charset="0"/>
              </a:rPr>
              <a:t>2007年Amin Bhuiyan等人研究的通过人脸及人脸角度控制机器人AIBO的动作或者姿势。 </a:t>
            </a:r>
            <a:endParaRPr lang="zh-CN" sz="1400" b="0" u="none">
              <a:solidFill>
                <a:srgbClr val="FFFFFF"/>
              </a:solidFill>
              <a:ea typeface="Open Sans" charset="0"/>
            </a:endParaRPr>
          </a:p>
          <a:p>
            <a:pPr algn="l" defTabSz="889000" eaLnBrk="1" fontAlgn="auto" hangingPunct="1">
              <a:lnSpc>
                <a:spcPct val="90000"/>
              </a:lnSpc>
              <a:spcAft>
                <a:spcPct val="35000"/>
              </a:spcAft>
              <a:defRPr/>
            </a:pPr>
            <a:r>
              <a:rPr lang="en-US" sz="1400" b="0" u="none">
                <a:solidFill>
                  <a:srgbClr val="FFFFFF"/>
                </a:solidFill>
                <a:latin typeface="Open Sans" charset="0"/>
              </a:rPr>
              <a:t>&gt;</a:t>
            </a:r>
            <a:r>
              <a:rPr lang="zh-CN" sz="1400" b="0" u="none">
                <a:solidFill>
                  <a:srgbClr val="FFFFFF"/>
                </a:solidFill>
                <a:ea typeface="Open Sans" charset="0"/>
              </a:rPr>
              <a:t>2010年印度学者已经实现应用手势远程控制机器人的运动状态为前进、后退、左转、右转和停止五个状态。</a:t>
            </a:r>
            <a:endParaRPr lang="zh-CN" sz="1400" b="0" u="none">
              <a:solidFill>
                <a:srgbClr val="FFFFFF"/>
              </a:solidFill>
              <a:ea typeface="Open Sans" charset="0"/>
            </a:endParaRPr>
          </a:p>
          <a:p>
            <a:pPr algn="l" defTabSz="889000" eaLnBrk="1" fontAlgn="auto" hangingPunct="1">
              <a:lnSpc>
                <a:spcPct val="90000"/>
              </a:lnSpc>
              <a:spcAft>
                <a:spcPct val="35000"/>
              </a:spcAft>
              <a:defRPr/>
            </a:pPr>
            <a:endParaRPr lang="zh-CN" sz="1200" b="0" u="none">
              <a:solidFill>
                <a:srgbClr val="FFFFFF"/>
              </a:solidFill>
              <a:ea typeface="Open Sans" charset="0"/>
            </a:endParaRPr>
          </a:p>
          <a:p>
            <a:pPr algn="l" defTabSz="889000" eaLnBrk="1" fontAlgn="auto" hangingPunct="1">
              <a:lnSpc>
                <a:spcPct val="90000"/>
              </a:lnSpc>
              <a:spcAft>
                <a:spcPct val="35000"/>
              </a:spcAft>
              <a:defRPr/>
            </a:pPr>
            <a:r>
              <a:rPr lang="zh-CN" sz="1400" b="0" u="none">
                <a:solidFill>
                  <a:srgbClr val="FFFFFF"/>
                </a:solidFill>
                <a:ea typeface="Open Sans" charset="0"/>
              </a:rPr>
              <a:t>国内： </a:t>
            </a:r>
            <a:endParaRPr lang="zh-CN" sz="1400" b="0" u="none">
              <a:solidFill>
                <a:srgbClr val="FFFFFF"/>
              </a:solidFill>
              <a:ea typeface="Open Sans" charset="0"/>
            </a:endParaRPr>
          </a:p>
          <a:p>
            <a:pPr algn="l" defTabSz="889000" eaLnBrk="1" fontAlgn="auto" hangingPunct="1">
              <a:lnSpc>
                <a:spcPct val="90000"/>
              </a:lnSpc>
              <a:spcAft>
                <a:spcPct val="35000"/>
              </a:spcAft>
              <a:defRPr/>
            </a:pPr>
            <a:r>
              <a:rPr lang="en-US" sz="1400" b="0" u="none">
                <a:solidFill>
                  <a:srgbClr val="FFFFFF"/>
                </a:solidFill>
                <a:latin typeface="Open Sans" charset="0"/>
              </a:rPr>
              <a:t>&gt;</a:t>
            </a:r>
            <a:r>
              <a:rPr lang="zh-CN" sz="1400" b="0" u="none">
                <a:solidFill>
                  <a:srgbClr val="FFFFFF"/>
                </a:solidFill>
                <a:ea typeface="Open Sans" charset="0"/>
              </a:rPr>
              <a:t>天津大学研究了汉语语音识别系统并用来控制机器人。 </a:t>
            </a:r>
            <a:endParaRPr lang="zh-CN" sz="1400" b="0" u="none">
              <a:solidFill>
                <a:srgbClr val="FFFFFF"/>
              </a:solidFill>
              <a:ea typeface="Open Sans" charset="0"/>
            </a:endParaRPr>
          </a:p>
          <a:p>
            <a:pPr algn="l" defTabSz="889000" eaLnBrk="1" fontAlgn="auto" hangingPunct="1">
              <a:lnSpc>
                <a:spcPct val="90000"/>
              </a:lnSpc>
              <a:spcAft>
                <a:spcPct val="35000"/>
              </a:spcAft>
              <a:defRPr/>
            </a:pPr>
            <a:r>
              <a:rPr lang="en-US" sz="1400" b="0" u="none">
                <a:solidFill>
                  <a:srgbClr val="FFFFFF"/>
                </a:solidFill>
                <a:latin typeface="Open Sans" charset="0"/>
              </a:rPr>
              <a:t>&gt;</a:t>
            </a:r>
            <a:r>
              <a:rPr lang="zh-CN" sz="1400" b="0" u="none">
                <a:solidFill>
                  <a:srgbClr val="FFFFFF"/>
                </a:solidFill>
                <a:ea typeface="Open Sans" charset="0"/>
              </a:rPr>
              <a:t>上海大学研究识别手势系统并将其成功地用于远程机器人控制系统。 </a:t>
            </a:r>
            <a:endParaRPr lang="zh-CN" sz="1400" b="0" u="none">
              <a:solidFill>
                <a:srgbClr val="FFFFFF"/>
              </a:solidFill>
              <a:ea typeface="Open Sans" charset="0"/>
            </a:endParaRPr>
          </a:p>
          <a:p>
            <a:pPr algn="l" defTabSz="889000" eaLnBrk="1" fontAlgn="auto" hangingPunct="1">
              <a:lnSpc>
                <a:spcPct val="90000"/>
              </a:lnSpc>
              <a:spcAft>
                <a:spcPct val="35000"/>
              </a:spcAft>
              <a:defRPr/>
            </a:pPr>
            <a:r>
              <a:rPr lang="en-US" sz="1400" b="0" u="none">
                <a:solidFill>
                  <a:srgbClr val="FFFFFF"/>
                </a:solidFill>
                <a:latin typeface="Open Sans" charset="0"/>
              </a:rPr>
              <a:t>&gt;</a:t>
            </a:r>
            <a:r>
              <a:rPr lang="zh-CN" sz="1400" b="0" u="none">
                <a:solidFill>
                  <a:srgbClr val="FFFFFF"/>
                </a:solidFill>
                <a:ea typeface="Open Sans" charset="0"/>
              </a:rPr>
              <a:t>天津大学实现了依据操作者的体态动作图像信息控制机器人的状态。</a:t>
            </a:r>
            <a:endParaRPr lang="zh-CN" sz="1400" b="0" u="none">
              <a:solidFill>
                <a:srgbClr val="FFFFFF"/>
              </a:solidFill>
              <a:ea typeface="Open Sans" charset="0"/>
            </a:endParaRPr>
          </a:p>
          <a:p>
            <a:pPr algn="l" defTabSz="889000" eaLnBrk="1" fontAlgn="auto" hangingPunct="1">
              <a:lnSpc>
                <a:spcPct val="90000"/>
              </a:lnSpc>
              <a:spcAft>
                <a:spcPct val="35000"/>
              </a:spcAft>
              <a:defRPr/>
            </a:pPr>
            <a:r>
              <a:rPr lang="en-US" sz="1400" b="0" u="none">
                <a:solidFill>
                  <a:srgbClr val="FFFFFF"/>
                </a:solidFill>
                <a:latin typeface="Open Sans" charset="0"/>
              </a:rPr>
              <a:t>&gt;</a:t>
            </a:r>
            <a:r>
              <a:rPr lang="zh-CN" sz="1400" b="0" u="none">
                <a:solidFill>
                  <a:srgbClr val="FFFFFF"/>
                </a:solidFill>
                <a:ea typeface="Open Sans" charset="0"/>
              </a:rPr>
              <a:t>清华大学研究了一个手势识别系统，选择其中识别率较高的十种手势类别作为人机互动信号应用于电脑游戏中代替手柄。</a:t>
            </a:r>
            <a:endParaRPr lang="en-US" altLang="en-US" sz="1400" b="0" u="none" dirty="0">
              <a:solidFill>
                <a:srgbClr val="FFFFFF"/>
              </a:solidFill>
              <a:latin typeface="Open Sans" charset="0"/>
            </a:endParaRPr>
          </a:p>
        </p:txBody>
      </p:sp>
    </p:spTree>
  </p:cSld>
  <p:clrMapOvr>
    <a:masterClrMapping/>
  </p:clrMapOvr>
  <p:transition spd="slow" advClick="0" advTm="0">
    <p:comb/>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椭圆 14"/>
          <p:cNvSpPr/>
          <p:nvPr/>
        </p:nvSpPr>
        <p:spPr>
          <a:xfrm>
            <a:off x="408670" y="1176172"/>
            <a:ext cx="2400300" cy="24003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latin typeface="微软雅黑" panose="020B0503020204020204" pitchFamily="34" charset="-122"/>
            </a:endParaRPr>
          </a:p>
        </p:txBody>
      </p:sp>
      <p:sp>
        <p:nvSpPr>
          <p:cNvPr id="16" name="椭圆 15"/>
          <p:cNvSpPr/>
          <p:nvPr/>
        </p:nvSpPr>
        <p:spPr>
          <a:xfrm>
            <a:off x="0" y="827307"/>
            <a:ext cx="3130550" cy="3130550"/>
          </a:xfrm>
          <a:prstGeom prst="ellipse">
            <a:avLst/>
          </a:prstGeom>
          <a:no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350">
              <a:latin typeface="微软雅黑" panose="020B0503020204020204" pitchFamily="34" charset="-122"/>
            </a:endParaRPr>
          </a:p>
        </p:txBody>
      </p:sp>
      <p:grpSp>
        <p:nvGrpSpPr>
          <p:cNvPr id="17" name="组合 16"/>
          <p:cNvGrpSpPr/>
          <p:nvPr/>
        </p:nvGrpSpPr>
        <p:grpSpPr bwMode="auto">
          <a:xfrm>
            <a:off x="3274670" y="1276732"/>
            <a:ext cx="4953877" cy="2209047"/>
            <a:chOff x="322347" y="2265770"/>
            <a:chExt cx="6607990" cy="2943895"/>
          </a:xfrm>
        </p:grpSpPr>
        <p:sp>
          <p:nvSpPr>
            <p:cNvPr id="27664" name="矩形 17"/>
            <p:cNvSpPr>
              <a:spLocks noChangeArrowheads="1"/>
            </p:cNvSpPr>
            <p:nvPr/>
          </p:nvSpPr>
          <p:spPr bwMode="auto">
            <a:xfrm>
              <a:off x="322347" y="2964786"/>
              <a:ext cx="6607990" cy="2244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p>
              <a:pPr eaLnBrk="1" hangingPunct="1">
                <a:lnSpc>
                  <a:spcPct val="150000"/>
                </a:lnSpc>
              </a:pPr>
              <a:r>
                <a:rPr lang="zh-CN" altLang="en-US" sz="1800">
                  <a:solidFill>
                    <a:srgbClr val="FFFFFF"/>
                  </a:solidFill>
                  <a:latin typeface="微软雅黑" panose="020B0503020204020204" pitchFamily="34" charset="-122"/>
                  <a:ea typeface="微软雅黑" panose="020B0503020204020204" pitchFamily="34" charset="-122"/>
                </a:rPr>
                <a:t>       基于传统的鼠标和键盘控制</a:t>
              </a:r>
              <a:r>
                <a:rPr lang="en-US" altLang="zh-CN" sz="1800">
                  <a:solidFill>
                    <a:srgbClr val="FFFFFF"/>
                  </a:solidFill>
                  <a:latin typeface="微软雅黑" panose="020B0503020204020204" pitchFamily="34" charset="-122"/>
                  <a:ea typeface="微软雅黑" panose="020B0503020204020204" pitchFamily="34" charset="-122"/>
                </a:rPr>
                <a:t>PPT</a:t>
              </a:r>
              <a:r>
                <a:rPr lang="zh-CN" altLang="en-US" sz="1800">
                  <a:solidFill>
                    <a:srgbClr val="FFFFFF"/>
                  </a:solidFill>
                  <a:latin typeface="微软雅黑" panose="020B0503020204020204" pitchFamily="34" charset="-122"/>
                  <a:ea typeface="微软雅黑" panose="020B0503020204020204" pitchFamily="34" charset="-122"/>
                </a:rPr>
                <a:t>演示，我们提出了使用实时手势控制</a:t>
              </a:r>
              <a:r>
                <a:rPr lang="en-US" altLang="zh-CN" sz="1800">
                  <a:solidFill>
                    <a:srgbClr val="FFFFFF"/>
                  </a:solidFill>
                  <a:latin typeface="微软雅黑" panose="020B0503020204020204" pitchFamily="34" charset="-122"/>
                  <a:ea typeface="微软雅黑" panose="020B0503020204020204" pitchFamily="34" charset="-122"/>
                </a:rPr>
                <a:t>PPT</a:t>
              </a:r>
              <a:r>
                <a:rPr lang="zh-CN" altLang="en-US" sz="1800">
                  <a:solidFill>
                    <a:srgbClr val="FFFFFF"/>
                  </a:solidFill>
                  <a:latin typeface="微软雅黑" panose="020B0503020204020204" pitchFamily="34" charset="-122"/>
                  <a:ea typeface="微软雅黑" panose="020B0503020204020204" pitchFamily="34" charset="-122"/>
                </a:rPr>
                <a:t>演示，让</a:t>
              </a:r>
              <a:r>
                <a:rPr lang="en-US" altLang="zh-CN" sz="1800">
                  <a:solidFill>
                    <a:srgbClr val="FFFFFF"/>
                  </a:solidFill>
                  <a:latin typeface="微软雅黑" panose="020B0503020204020204" pitchFamily="34" charset="-122"/>
                  <a:ea typeface="微软雅黑" panose="020B0503020204020204" pitchFamily="34" charset="-122"/>
                </a:rPr>
                <a:t>PPT</a:t>
              </a:r>
              <a:r>
                <a:rPr lang="zh-CN" altLang="en-US" sz="1800">
                  <a:solidFill>
                    <a:srgbClr val="FFFFFF"/>
                  </a:solidFill>
                  <a:latin typeface="微软雅黑" panose="020B0503020204020204" pitchFamily="34" charset="-122"/>
                  <a:ea typeface="微软雅黑" panose="020B0503020204020204" pitchFamily="34" charset="-122"/>
                </a:rPr>
                <a:t>翻页、点击实现了隔空操作。实现了计算机与人体的交互。</a:t>
              </a:r>
              <a:endParaRPr lang="en-US" altLang="zh-CN" sz="1800">
                <a:solidFill>
                  <a:srgbClr val="FFFFFF"/>
                </a:solidFill>
                <a:latin typeface="微软雅黑" panose="020B0503020204020204" pitchFamily="34" charset="-122"/>
                <a:ea typeface="微软雅黑" panose="020B0503020204020204" pitchFamily="34" charset="-122"/>
              </a:endParaRPr>
            </a:p>
          </p:txBody>
        </p:sp>
        <p:sp>
          <p:nvSpPr>
            <p:cNvPr id="27665" name="文本框 17"/>
            <p:cNvSpPr txBox="1">
              <a:spLocks noChangeArrowheads="1"/>
            </p:cNvSpPr>
            <p:nvPr/>
          </p:nvSpPr>
          <p:spPr bwMode="auto">
            <a:xfrm>
              <a:off x="2552379" y="2265770"/>
              <a:ext cx="2141287" cy="6956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2800">
                  <a:solidFill>
                    <a:schemeClr val="bg1"/>
                  </a:solidFill>
                  <a:latin typeface="微软雅黑" charset="0"/>
                  <a:ea typeface="微软雅黑" charset="0"/>
                </a:rPr>
                <a:t>手势控制</a:t>
              </a:r>
              <a:endParaRPr lang="zh-CN" altLang="en-US" sz="2800">
                <a:solidFill>
                  <a:schemeClr val="bg1"/>
                </a:solidFill>
                <a:latin typeface="微软雅黑" panose="020B0503020204020204" pitchFamily="34" charset="-122"/>
                <a:ea typeface="微软雅黑" panose="020B0503020204020204" pitchFamily="34" charset="-122"/>
              </a:endParaRPr>
            </a:p>
          </p:txBody>
        </p:sp>
      </p:grpSp>
      <p:grpSp>
        <p:nvGrpSpPr>
          <p:cNvPr id="25" name="组合 24"/>
          <p:cNvGrpSpPr/>
          <p:nvPr/>
        </p:nvGrpSpPr>
        <p:grpSpPr bwMode="auto">
          <a:xfrm>
            <a:off x="727632" y="1554939"/>
            <a:ext cx="1685925" cy="1685925"/>
            <a:chOff x="4862685" y="2533650"/>
            <a:chExt cx="2247900" cy="2247900"/>
          </a:xfrm>
          <a:noFill/>
        </p:grpSpPr>
        <p:sp>
          <p:nvSpPr>
            <p:cNvPr id="26" name="椭圆 25"/>
            <p:cNvSpPr/>
            <p:nvPr/>
          </p:nvSpPr>
          <p:spPr>
            <a:xfrm>
              <a:off x="4862685" y="2533650"/>
              <a:ext cx="2247900" cy="2247900"/>
            </a:xfrm>
            <a:prstGeom prst="ellipse">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latin typeface="微软雅黑" panose="020B0503020204020204" pitchFamily="34" charset="-122"/>
              </a:endParaRPr>
            </a:p>
          </p:txBody>
        </p:sp>
        <p:sp>
          <p:nvSpPr>
            <p:cNvPr id="27" name="Freeform 7"/>
            <p:cNvSpPr>
              <a:spLocks noChangeAspect="1" noEditPoints="1"/>
            </p:cNvSpPr>
            <p:nvPr/>
          </p:nvSpPr>
          <p:spPr bwMode="auto">
            <a:xfrm>
              <a:off x="5599285" y="3172883"/>
              <a:ext cx="774700" cy="575733"/>
            </a:xfrm>
            <a:custGeom>
              <a:avLst/>
              <a:gdLst>
                <a:gd name="T0" fmla="*/ 485 w 527"/>
                <a:gd name="T1" fmla="*/ 294 h 394"/>
                <a:gd name="T2" fmla="*/ 42 w 527"/>
                <a:gd name="T3" fmla="*/ 294 h 394"/>
                <a:gd name="T4" fmla="*/ 9 w 527"/>
                <a:gd name="T5" fmla="*/ 359 h 394"/>
                <a:gd name="T6" fmla="*/ 518 w 527"/>
                <a:gd name="T7" fmla="*/ 359 h 394"/>
                <a:gd name="T8" fmla="*/ 485 w 527"/>
                <a:gd name="T9" fmla="*/ 294 h 394"/>
                <a:gd name="T10" fmla="*/ 208 w 527"/>
                <a:gd name="T11" fmla="*/ 343 h 394"/>
                <a:gd name="T12" fmla="*/ 222 w 527"/>
                <a:gd name="T13" fmla="*/ 317 h 394"/>
                <a:gd name="T14" fmla="*/ 307 w 527"/>
                <a:gd name="T15" fmla="*/ 317 h 394"/>
                <a:gd name="T16" fmla="*/ 319 w 527"/>
                <a:gd name="T17" fmla="*/ 343 h 394"/>
                <a:gd name="T18" fmla="*/ 208 w 527"/>
                <a:gd name="T19" fmla="*/ 343 h 394"/>
                <a:gd name="T20" fmla="*/ 478 w 527"/>
                <a:gd name="T21" fmla="*/ 280 h 394"/>
                <a:gd name="T22" fmla="*/ 478 w 527"/>
                <a:gd name="T23" fmla="*/ 278 h 394"/>
                <a:gd name="T24" fmla="*/ 478 w 527"/>
                <a:gd name="T25" fmla="*/ 277 h 394"/>
                <a:gd name="T26" fmla="*/ 478 w 527"/>
                <a:gd name="T27" fmla="*/ 12 h 394"/>
                <a:gd name="T28" fmla="*/ 465 w 527"/>
                <a:gd name="T29" fmla="*/ 0 h 394"/>
                <a:gd name="T30" fmla="*/ 62 w 527"/>
                <a:gd name="T31" fmla="*/ 0 h 394"/>
                <a:gd name="T32" fmla="*/ 49 w 527"/>
                <a:gd name="T33" fmla="*/ 12 h 394"/>
                <a:gd name="T34" fmla="*/ 49 w 527"/>
                <a:gd name="T35" fmla="*/ 277 h 394"/>
                <a:gd name="T36" fmla="*/ 50 w 527"/>
                <a:gd name="T37" fmla="*/ 278 h 394"/>
                <a:gd name="T38" fmla="*/ 49 w 527"/>
                <a:gd name="T39" fmla="*/ 280 h 394"/>
                <a:gd name="T40" fmla="*/ 49 w 527"/>
                <a:gd name="T41" fmla="*/ 280 h 394"/>
                <a:gd name="T42" fmla="*/ 478 w 527"/>
                <a:gd name="T43" fmla="*/ 280 h 394"/>
                <a:gd name="T44" fmla="*/ 447 w 527"/>
                <a:gd name="T45" fmla="*/ 259 h 394"/>
                <a:gd name="T46" fmla="*/ 80 w 527"/>
                <a:gd name="T47" fmla="*/ 259 h 394"/>
                <a:gd name="T48" fmla="*/ 80 w 527"/>
                <a:gd name="T49" fmla="*/ 30 h 394"/>
                <a:gd name="T50" fmla="*/ 447 w 527"/>
                <a:gd name="T51" fmla="*/ 30 h 394"/>
                <a:gd name="T52" fmla="*/ 447 w 527"/>
                <a:gd name="T53" fmla="*/ 259 h 394"/>
                <a:gd name="T54" fmla="*/ 526 w 527"/>
                <a:gd name="T55" fmla="*/ 373 h 394"/>
                <a:gd name="T56" fmla="*/ 1 w 527"/>
                <a:gd name="T57" fmla="*/ 373 h 394"/>
                <a:gd name="T58" fmla="*/ 0 w 527"/>
                <a:gd name="T59" fmla="*/ 376 h 394"/>
                <a:gd name="T60" fmla="*/ 12 w 527"/>
                <a:gd name="T61" fmla="*/ 394 h 394"/>
                <a:gd name="T62" fmla="*/ 515 w 527"/>
                <a:gd name="T63" fmla="*/ 394 h 394"/>
                <a:gd name="T64" fmla="*/ 527 w 527"/>
                <a:gd name="T65" fmla="*/ 376 h 394"/>
                <a:gd name="T66" fmla="*/ 526 w 527"/>
                <a:gd name="T67" fmla="*/ 373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27" h="394">
                  <a:moveTo>
                    <a:pt x="485" y="294"/>
                  </a:moveTo>
                  <a:cubicBezTo>
                    <a:pt x="42" y="294"/>
                    <a:pt x="42" y="294"/>
                    <a:pt x="42" y="294"/>
                  </a:cubicBezTo>
                  <a:cubicBezTo>
                    <a:pt x="9" y="359"/>
                    <a:pt x="9" y="359"/>
                    <a:pt x="9" y="359"/>
                  </a:cubicBezTo>
                  <a:cubicBezTo>
                    <a:pt x="518" y="359"/>
                    <a:pt x="518" y="359"/>
                    <a:pt x="518" y="359"/>
                  </a:cubicBezTo>
                  <a:lnTo>
                    <a:pt x="485" y="294"/>
                  </a:lnTo>
                  <a:close/>
                  <a:moveTo>
                    <a:pt x="208" y="343"/>
                  </a:moveTo>
                  <a:cubicBezTo>
                    <a:pt x="222" y="317"/>
                    <a:pt x="222" y="317"/>
                    <a:pt x="222" y="317"/>
                  </a:cubicBezTo>
                  <a:cubicBezTo>
                    <a:pt x="307" y="317"/>
                    <a:pt x="307" y="317"/>
                    <a:pt x="307" y="317"/>
                  </a:cubicBezTo>
                  <a:cubicBezTo>
                    <a:pt x="319" y="343"/>
                    <a:pt x="319" y="343"/>
                    <a:pt x="319" y="343"/>
                  </a:cubicBezTo>
                  <a:lnTo>
                    <a:pt x="208" y="343"/>
                  </a:lnTo>
                  <a:close/>
                  <a:moveTo>
                    <a:pt x="478" y="280"/>
                  </a:moveTo>
                  <a:cubicBezTo>
                    <a:pt x="478" y="279"/>
                    <a:pt x="478" y="279"/>
                    <a:pt x="478" y="278"/>
                  </a:cubicBezTo>
                  <a:cubicBezTo>
                    <a:pt x="478" y="278"/>
                    <a:pt x="478" y="278"/>
                    <a:pt x="478" y="277"/>
                  </a:cubicBezTo>
                  <a:cubicBezTo>
                    <a:pt x="478" y="12"/>
                    <a:pt x="478" y="12"/>
                    <a:pt x="478" y="12"/>
                  </a:cubicBezTo>
                  <a:cubicBezTo>
                    <a:pt x="478" y="5"/>
                    <a:pt x="472" y="0"/>
                    <a:pt x="465" y="0"/>
                  </a:cubicBezTo>
                  <a:cubicBezTo>
                    <a:pt x="62" y="0"/>
                    <a:pt x="62" y="0"/>
                    <a:pt x="62" y="0"/>
                  </a:cubicBezTo>
                  <a:cubicBezTo>
                    <a:pt x="55" y="0"/>
                    <a:pt x="49" y="5"/>
                    <a:pt x="49" y="12"/>
                  </a:cubicBezTo>
                  <a:cubicBezTo>
                    <a:pt x="49" y="277"/>
                    <a:pt x="49" y="277"/>
                    <a:pt x="49" y="277"/>
                  </a:cubicBezTo>
                  <a:cubicBezTo>
                    <a:pt x="49" y="278"/>
                    <a:pt x="50" y="278"/>
                    <a:pt x="50" y="278"/>
                  </a:cubicBezTo>
                  <a:cubicBezTo>
                    <a:pt x="50" y="279"/>
                    <a:pt x="49" y="279"/>
                    <a:pt x="49" y="280"/>
                  </a:cubicBezTo>
                  <a:cubicBezTo>
                    <a:pt x="49" y="280"/>
                    <a:pt x="49" y="280"/>
                    <a:pt x="49" y="280"/>
                  </a:cubicBezTo>
                  <a:cubicBezTo>
                    <a:pt x="478" y="280"/>
                    <a:pt x="478" y="280"/>
                    <a:pt x="478" y="280"/>
                  </a:cubicBezTo>
                  <a:close/>
                  <a:moveTo>
                    <a:pt x="447" y="259"/>
                  </a:moveTo>
                  <a:cubicBezTo>
                    <a:pt x="80" y="259"/>
                    <a:pt x="80" y="259"/>
                    <a:pt x="80" y="259"/>
                  </a:cubicBezTo>
                  <a:cubicBezTo>
                    <a:pt x="80" y="30"/>
                    <a:pt x="80" y="30"/>
                    <a:pt x="80" y="30"/>
                  </a:cubicBezTo>
                  <a:cubicBezTo>
                    <a:pt x="447" y="30"/>
                    <a:pt x="447" y="30"/>
                    <a:pt x="447" y="30"/>
                  </a:cubicBezTo>
                  <a:lnTo>
                    <a:pt x="447" y="259"/>
                  </a:lnTo>
                  <a:close/>
                  <a:moveTo>
                    <a:pt x="526" y="373"/>
                  </a:moveTo>
                  <a:cubicBezTo>
                    <a:pt x="1" y="373"/>
                    <a:pt x="1" y="373"/>
                    <a:pt x="1" y="373"/>
                  </a:cubicBezTo>
                  <a:cubicBezTo>
                    <a:pt x="0" y="376"/>
                    <a:pt x="0" y="376"/>
                    <a:pt x="0" y="376"/>
                  </a:cubicBezTo>
                  <a:cubicBezTo>
                    <a:pt x="0" y="382"/>
                    <a:pt x="6" y="394"/>
                    <a:pt x="12" y="394"/>
                  </a:cubicBezTo>
                  <a:cubicBezTo>
                    <a:pt x="515" y="394"/>
                    <a:pt x="515" y="394"/>
                    <a:pt x="515" y="394"/>
                  </a:cubicBezTo>
                  <a:cubicBezTo>
                    <a:pt x="521" y="394"/>
                    <a:pt x="527" y="382"/>
                    <a:pt x="527" y="376"/>
                  </a:cubicBezTo>
                  <a:lnTo>
                    <a:pt x="526" y="373"/>
                  </a:lnTo>
                  <a:close/>
                </a:path>
              </a:pathLst>
            </a:custGeom>
            <a:grpFill/>
            <a:ln>
              <a:solidFill>
                <a:schemeClr val="bg1"/>
              </a:solidFill>
            </a:ln>
          </p:spPr>
          <p:txBody>
            <a:bodyPr/>
            <a:lstStyle/>
            <a:p>
              <a:pPr defTabSz="783590" eaLnBrk="1" fontAlgn="auto" hangingPunct="1">
                <a:spcBef>
                  <a:spcPts val="0"/>
                </a:spcBef>
                <a:spcAft>
                  <a:spcPts val="0"/>
                </a:spcAft>
                <a:defRPr/>
              </a:pPr>
              <a:endParaRPr lang="zh-CN" altLang="en-US" sz="1800" kern="0">
                <a:solidFill>
                  <a:srgbClr val="464646"/>
                </a:solidFill>
                <a:latin typeface="微软雅黑" panose="020B0503020204020204" pitchFamily="34" charset="-122"/>
                <a:ea typeface="+mn-ea"/>
              </a:endParaRPr>
            </a:p>
          </p:txBody>
        </p:sp>
        <p:sp>
          <p:nvSpPr>
            <p:cNvPr id="49170" name="文本框 27"/>
            <p:cNvSpPr txBox="1">
              <a:spLocks noChangeArrowheads="1"/>
            </p:cNvSpPr>
            <p:nvPr/>
          </p:nvSpPr>
          <p:spPr bwMode="auto">
            <a:xfrm>
              <a:off x="5345272" y="3939754"/>
              <a:ext cx="1327573" cy="449580"/>
            </a:xfrm>
            <a:prstGeom prst="rect">
              <a:avLst/>
            </a:prstGeom>
            <a:grpFill/>
            <a:ln w="9525">
              <a:noFill/>
              <a:miter lim="800000"/>
            </a:ln>
          </p:spPr>
          <p:txBody>
            <a:bodyPr wrap="none">
              <a:spAutoFit/>
            </a:bodyPr>
            <a:lstStyle>
              <a:lvl1pPr>
                <a:defRPr sz="1300">
                  <a:solidFill>
                    <a:schemeClr val="tx1"/>
                  </a:solidFill>
                  <a:latin typeface="Arial" panose="020B0604020202020204" pitchFamily="34" charset="0"/>
                  <a:ea typeface="微软雅黑" panose="020B0503020204020204" pitchFamily="34" charset="-122"/>
                </a:defRPr>
              </a:lvl1pPr>
              <a:lvl2pPr marL="742950" indent="-285750">
                <a:defRPr sz="1300">
                  <a:solidFill>
                    <a:schemeClr val="tx1"/>
                  </a:solidFill>
                  <a:latin typeface="Arial" panose="020B0604020202020204" pitchFamily="34" charset="0"/>
                  <a:ea typeface="微软雅黑" panose="020B0503020204020204" pitchFamily="34" charset="-122"/>
                </a:defRPr>
              </a:lvl2pPr>
              <a:lvl3pPr marL="1143000" indent="-228600">
                <a:defRPr sz="1300">
                  <a:solidFill>
                    <a:schemeClr val="tx1"/>
                  </a:solidFill>
                  <a:latin typeface="Arial" panose="020B0604020202020204" pitchFamily="34" charset="0"/>
                  <a:ea typeface="微软雅黑" panose="020B0503020204020204" pitchFamily="34" charset="-122"/>
                </a:defRPr>
              </a:lvl3pPr>
              <a:lvl4pPr marL="1600200" indent="-228600">
                <a:defRPr sz="1300">
                  <a:solidFill>
                    <a:schemeClr val="tx1"/>
                  </a:solidFill>
                  <a:latin typeface="Arial" panose="020B0604020202020204" pitchFamily="34" charset="0"/>
                  <a:ea typeface="微软雅黑" panose="020B0503020204020204" pitchFamily="34" charset="-122"/>
                </a:defRPr>
              </a:lvl4pPr>
              <a:lvl5pPr marL="2057400" indent="-228600">
                <a:defRPr sz="1300">
                  <a:solidFill>
                    <a:schemeClr val="tx1"/>
                  </a:solidFill>
                  <a:latin typeface="Arial" panose="020B0604020202020204" pitchFamily="34" charset="0"/>
                  <a:ea typeface="微软雅黑" panose="020B0503020204020204" pitchFamily="34" charset="-122"/>
                </a:defRPr>
              </a:lvl5pPr>
              <a:lvl6pPr marL="25146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6pPr>
              <a:lvl7pPr marL="29718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7pPr>
              <a:lvl8pPr marL="34290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8pPr>
              <a:lvl9pPr marL="3886200" indent="-228600" defTabSz="685800" fontAlgn="base">
                <a:spcBef>
                  <a:spcPct val="0"/>
                </a:spcBef>
                <a:spcAft>
                  <a:spcPct val="0"/>
                </a:spcAft>
                <a:defRPr sz="1300">
                  <a:solidFill>
                    <a:schemeClr val="tx1"/>
                  </a:solidFill>
                  <a:latin typeface="Arial" panose="020B0604020202020204" pitchFamily="34" charset="0"/>
                  <a:ea typeface="微软雅黑" panose="020B0503020204020204" pitchFamily="34" charset="-122"/>
                </a:defRPr>
              </a:lvl9pPr>
            </a:lstStyle>
            <a:p>
              <a:pPr eaLnBrk="1" fontAlgn="auto" hangingPunct="1">
                <a:spcBef>
                  <a:spcPts val="0"/>
                </a:spcBef>
                <a:spcAft>
                  <a:spcPts val="0"/>
                </a:spcAft>
                <a:defRPr/>
              </a:pPr>
              <a:r>
                <a:rPr lang="zh-CN" altLang="en-US" sz="1600">
                  <a:solidFill>
                    <a:schemeClr val="bg1"/>
                  </a:solidFill>
                  <a:latin typeface="微软雅黑" charset="0"/>
                </a:rPr>
                <a:t>应用场景</a:t>
              </a:r>
              <a:endParaRPr lang="zh-CN" altLang="en-US" sz="1600">
                <a:solidFill>
                  <a:schemeClr val="bg1"/>
                </a:solidFill>
                <a:latin typeface="微软雅黑" panose="020B0503020204020204" pitchFamily="34" charset="-122"/>
              </a:endParaRPr>
            </a:p>
          </p:txBody>
        </p:sp>
      </p:grpSp>
      <p:grpSp>
        <p:nvGrpSpPr>
          <p:cNvPr id="29" name="组合 28"/>
          <p:cNvGrpSpPr/>
          <p:nvPr/>
        </p:nvGrpSpPr>
        <p:grpSpPr>
          <a:xfrm>
            <a:off x="2412149" y="946918"/>
            <a:ext cx="594066" cy="694439"/>
            <a:chOff x="7181637" y="1258060"/>
            <a:chExt cx="792088" cy="925917"/>
          </a:xfrm>
          <a:solidFill>
            <a:schemeClr val="accent6">
              <a:lumMod val="75000"/>
            </a:schemeClr>
          </a:solidFill>
        </p:grpSpPr>
        <p:grpSp>
          <p:nvGrpSpPr>
            <p:cNvPr id="30" name="组合 29"/>
            <p:cNvGrpSpPr/>
            <p:nvPr/>
          </p:nvGrpSpPr>
          <p:grpSpPr>
            <a:xfrm rot="1291582">
              <a:off x="7181637" y="1258060"/>
              <a:ext cx="792088" cy="925917"/>
              <a:chOff x="6744072" y="893003"/>
              <a:chExt cx="792088" cy="925917"/>
            </a:xfrm>
            <a:grpFill/>
          </p:grpSpPr>
          <p:sp>
            <p:nvSpPr>
              <p:cNvPr id="32" name="流程图: 联系 31"/>
              <p:cNvSpPr/>
              <p:nvPr/>
            </p:nvSpPr>
            <p:spPr>
              <a:xfrm>
                <a:off x="6744072" y="893003"/>
                <a:ext cx="792088" cy="792088"/>
              </a:xfrm>
              <a:prstGeom prst="flowChartConnector">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latin typeface="微软雅黑" panose="020B0503020204020204" pitchFamily="34" charset="-122"/>
                </a:endParaRPr>
              </a:p>
            </p:txBody>
          </p:sp>
          <p:sp>
            <p:nvSpPr>
              <p:cNvPr id="33" name="等腰三角形 32"/>
              <p:cNvSpPr/>
              <p:nvPr/>
            </p:nvSpPr>
            <p:spPr>
              <a:xfrm rot="11236714">
                <a:off x="6940431" y="1651076"/>
                <a:ext cx="216024" cy="167844"/>
              </a:xfrm>
              <a:prstGeom prst="triangle">
                <a:avLst/>
              </a:pr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a:latin typeface="微软雅黑" panose="020B0503020204020204" pitchFamily="34" charset="-122"/>
                </a:endParaRPr>
              </a:p>
            </p:txBody>
          </p:sp>
        </p:grpSp>
        <p:sp>
          <p:nvSpPr>
            <p:cNvPr id="31" name="文本框 28"/>
            <p:cNvSpPr txBox="1"/>
            <p:nvPr/>
          </p:nvSpPr>
          <p:spPr>
            <a:xfrm>
              <a:off x="7423168" y="1475477"/>
              <a:ext cx="438581" cy="430886"/>
            </a:xfrm>
            <a:prstGeom prst="rect">
              <a:avLst/>
            </a:prstGeom>
            <a:noFill/>
          </p:spPr>
          <p:txBody>
            <a:bodyPr wrap="none">
              <a:spAutoFit/>
            </a:bodyPr>
            <a:lstStyle/>
            <a:p>
              <a:pPr eaLnBrk="1" fontAlgn="auto" hangingPunct="1">
                <a:spcBef>
                  <a:spcPts val="0"/>
                </a:spcBef>
                <a:spcAft>
                  <a:spcPts val="0"/>
                </a:spcAft>
                <a:defRPr/>
              </a:pPr>
              <a:r>
                <a:rPr lang="en-US" altLang="zh-CN" sz="1500" dirty="0">
                  <a:solidFill>
                    <a:schemeClr val="bg1"/>
                  </a:solidFill>
                  <a:latin typeface="微软雅黑" panose="020B0503020204020204" pitchFamily="34" charset="-122"/>
                  <a:ea typeface="+mn-ea"/>
                </a:rPr>
                <a:t>A</a:t>
              </a:r>
              <a:endParaRPr lang="zh-CN" altLang="en-US" sz="1500" dirty="0">
                <a:solidFill>
                  <a:schemeClr val="bg1"/>
                </a:solidFill>
                <a:latin typeface="微软雅黑" panose="020B0503020204020204" pitchFamily="34" charset="-122"/>
                <a:ea typeface="+mn-ea"/>
              </a:endParaRPr>
            </a:p>
          </p:txBody>
        </p:sp>
      </p:grpSp>
      <p:pic>
        <p:nvPicPr>
          <p:cNvPr id="27658" name="图片 40"/>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311150" y="277813"/>
            <a:ext cx="331788" cy="414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3" name="文本框 42"/>
          <p:cNvSpPr txBox="1"/>
          <p:nvPr/>
        </p:nvSpPr>
        <p:spPr>
          <a:xfrm>
            <a:off x="411163" y="371475"/>
            <a:ext cx="1760537" cy="337185"/>
          </a:xfrm>
          <a:prstGeom prst="rect">
            <a:avLst/>
          </a:prstGeom>
          <a:noFill/>
        </p:spPr>
        <p:txBody>
          <a:bodyPr>
            <a:spAutoFit/>
          </a:bodyPr>
          <a:lstStyle/>
          <a:p>
            <a:pPr eaLnBrk="1" fontAlgn="auto" hangingPunct="1">
              <a:spcBef>
                <a:spcPts val="0"/>
              </a:spcBef>
              <a:spcAft>
                <a:spcPts val="0"/>
              </a:spcAft>
              <a:defRPr/>
            </a:pPr>
            <a:r>
              <a:rPr lang="zh-CN" altLang="en-US" sz="1600" dirty="0">
                <a:solidFill>
                  <a:schemeClr val="bg1">
                    <a:lumMod val="95000"/>
                  </a:schemeClr>
                </a:solidFill>
                <a:latin typeface="微软雅黑" charset="0"/>
                <a:ea typeface="微软雅黑" charset="0"/>
              </a:rPr>
              <a:t>应用场景</a:t>
            </a:r>
            <a:endParaRPr lang="zh-CN" altLang="en-US" sz="1600" dirty="0">
              <a:solidFill>
                <a:schemeClr val="bg1">
                  <a:lumMod val="9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300" fill="hold"/>
                                        <p:tgtEl>
                                          <p:spTgt spid="25"/>
                                        </p:tgtEl>
                                        <p:attrNameLst>
                                          <p:attrName>ppt_w</p:attrName>
                                        </p:attrNameLst>
                                      </p:cBhvr>
                                      <p:tavLst>
                                        <p:tav tm="0">
                                          <p:val>
                                            <p:fltVal val="0"/>
                                          </p:val>
                                        </p:tav>
                                        <p:tav tm="100000">
                                          <p:val>
                                            <p:strVal val="#ppt_w"/>
                                          </p:val>
                                        </p:tav>
                                      </p:tavLst>
                                    </p:anim>
                                    <p:anim calcmode="lin" valueType="num">
                                      <p:cBhvr>
                                        <p:cTn id="8" dur="300" fill="hold"/>
                                        <p:tgtEl>
                                          <p:spTgt spid="25"/>
                                        </p:tgtEl>
                                        <p:attrNameLst>
                                          <p:attrName>ppt_h</p:attrName>
                                        </p:attrNameLst>
                                      </p:cBhvr>
                                      <p:tavLst>
                                        <p:tav tm="0">
                                          <p:val>
                                            <p:fltVal val="0"/>
                                          </p:val>
                                        </p:tav>
                                        <p:tav tm="100000">
                                          <p:val>
                                            <p:strVal val="#ppt_h"/>
                                          </p:val>
                                        </p:tav>
                                      </p:tavLst>
                                    </p:anim>
                                    <p:animEffect transition="in" filter="fade">
                                      <p:cBhvr>
                                        <p:cTn id="9" dur="300"/>
                                        <p:tgtEl>
                                          <p:spTgt spid="25"/>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15"/>
                                        </p:tgtEl>
                                        <p:attrNameLst>
                                          <p:attrName>style.visibility</p:attrName>
                                        </p:attrNameLst>
                                      </p:cBhvr>
                                      <p:to>
                                        <p:strVal val="visible"/>
                                      </p:to>
                                    </p:set>
                                    <p:anim calcmode="lin" valueType="num">
                                      <p:cBhvr>
                                        <p:cTn id="13" dur="300" fill="hold"/>
                                        <p:tgtEl>
                                          <p:spTgt spid="15"/>
                                        </p:tgtEl>
                                        <p:attrNameLst>
                                          <p:attrName>ppt_w</p:attrName>
                                        </p:attrNameLst>
                                      </p:cBhvr>
                                      <p:tavLst>
                                        <p:tav tm="0">
                                          <p:val>
                                            <p:fltVal val="0"/>
                                          </p:val>
                                        </p:tav>
                                        <p:tav tm="100000">
                                          <p:val>
                                            <p:strVal val="#ppt_w"/>
                                          </p:val>
                                        </p:tav>
                                      </p:tavLst>
                                    </p:anim>
                                    <p:anim calcmode="lin" valueType="num">
                                      <p:cBhvr>
                                        <p:cTn id="14" dur="300" fill="hold"/>
                                        <p:tgtEl>
                                          <p:spTgt spid="15"/>
                                        </p:tgtEl>
                                        <p:attrNameLst>
                                          <p:attrName>ppt_h</p:attrName>
                                        </p:attrNameLst>
                                      </p:cBhvr>
                                      <p:tavLst>
                                        <p:tav tm="0">
                                          <p:val>
                                            <p:fltVal val="0"/>
                                          </p:val>
                                        </p:tav>
                                        <p:tav tm="100000">
                                          <p:val>
                                            <p:strVal val="#ppt_h"/>
                                          </p:val>
                                        </p:tav>
                                      </p:tavLst>
                                    </p:anim>
                                    <p:animEffect transition="in" filter="fade">
                                      <p:cBhvr>
                                        <p:cTn id="15" dur="300"/>
                                        <p:tgtEl>
                                          <p:spTgt spid="15"/>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p:cTn id="19" dur="300" fill="hold"/>
                                        <p:tgtEl>
                                          <p:spTgt spid="16"/>
                                        </p:tgtEl>
                                        <p:attrNameLst>
                                          <p:attrName>ppt_w</p:attrName>
                                        </p:attrNameLst>
                                      </p:cBhvr>
                                      <p:tavLst>
                                        <p:tav tm="0">
                                          <p:val>
                                            <p:fltVal val="0"/>
                                          </p:val>
                                        </p:tav>
                                        <p:tav tm="100000">
                                          <p:val>
                                            <p:strVal val="#ppt_w"/>
                                          </p:val>
                                        </p:tav>
                                      </p:tavLst>
                                    </p:anim>
                                    <p:anim calcmode="lin" valueType="num">
                                      <p:cBhvr>
                                        <p:cTn id="20" dur="300" fill="hold"/>
                                        <p:tgtEl>
                                          <p:spTgt spid="16"/>
                                        </p:tgtEl>
                                        <p:attrNameLst>
                                          <p:attrName>ppt_h</p:attrName>
                                        </p:attrNameLst>
                                      </p:cBhvr>
                                      <p:tavLst>
                                        <p:tav tm="0">
                                          <p:val>
                                            <p:fltVal val="0"/>
                                          </p:val>
                                        </p:tav>
                                        <p:tav tm="100000">
                                          <p:val>
                                            <p:strVal val="#ppt_h"/>
                                          </p:val>
                                        </p:tav>
                                      </p:tavLst>
                                    </p:anim>
                                    <p:animEffect transition="in" filter="fade">
                                      <p:cBhvr>
                                        <p:cTn id="21" dur="300"/>
                                        <p:tgtEl>
                                          <p:spTgt spid="16"/>
                                        </p:tgtEl>
                                      </p:cBhvr>
                                    </p:animEffect>
                                  </p:childTnLst>
                                </p:cTn>
                              </p:par>
                            </p:childTnLst>
                          </p:cTn>
                        </p:par>
                        <p:par>
                          <p:cTn id="22" fill="hold">
                            <p:stCondLst>
                              <p:cond delay="1500"/>
                            </p:stCondLst>
                            <p:childTnLst>
                              <p:par>
                                <p:cTn id="23" presetID="2" presetClass="entr" presetSubtype="3" fill="hold" nodeType="afterEffect">
                                  <p:stCondLst>
                                    <p:cond delay="0"/>
                                  </p:stCondLst>
                                  <p:childTnLst>
                                    <p:set>
                                      <p:cBhvr>
                                        <p:cTn id="24" dur="1" fill="hold">
                                          <p:stCondLst>
                                            <p:cond delay="0"/>
                                          </p:stCondLst>
                                        </p:cTn>
                                        <p:tgtEl>
                                          <p:spTgt spid="29"/>
                                        </p:tgtEl>
                                        <p:attrNameLst>
                                          <p:attrName>style.visibility</p:attrName>
                                        </p:attrNameLst>
                                      </p:cBhvr>
                                      <p:to>
                                        <p:strVal val="visible"/>
                                      </p:to>
                                    </p:set>
                                    <p:anim calcmode="lin" valueType="num">
                                      <p:cBhvr additive="base">
                                        <p:cTn id="25" dur="500" fill="hold"/>
                                        <p:tgtEl>
                                          <p:spTgt spid="29"/>
                                        </p:tgtEl>
                                        <p:attrNameLst>
                                          <p:attrName>ppt_x</p:attrName>
                                        </p:attrNameLst>
                                      </p:cBhvr>
                                      <p:tavLst>
                                        <p:tav tm="0">
                                          <p:val>
                                            <p:strVal val="1+#ppt_w/2"/>
                                          </p:val>
                                        </p:tav>
                                        <p:tav tm="100000">
                                          <p:val>
                                            <p:strVal val="#ppt_x"/>
                                          </p:val>
                                        </p:tav>
                                      </p:tavLst>
                                    </p:anim>
                                    <p:anim calcmode="lin" valueType="num">
                                      <p:cBhvr additive="base">
                                        <p:cTn id="26" dur="500" fill="hold"/>
                                        <p:tgtEl>
                                          <p:spTgt spid="29"/>
                                        </p:tgtEl>
                                        <p:attrNameLst>
                                          <p:attrName>ppt_y</p:attrName>
                                        </p:attrNameLst>
                                      </p:cBhvr>
                                      <p:tavLst>
                                        <p:tav tm="0">
                                          <p:val>
                                            <p:strVal val="0-#ppt_h/2"/>
                                          </p:val>
                                        </p:tav>
                                        <p:tav tm="100000">
                                          <p:val>
                                            <p:strVal val="#ppt_y"/>
                                          </p:val>
                                        </p:tav>
                                      </p:tavLst>
                                    </p:anim>
                                  </p:childTnLst>
                                </p:cTn>
                              </p:par>
                              <p:par>
                                <p:cTn id="27" presetID="26" presetClass="emph" presetSubtype="0" fill="hold" nodeType="withEffect">
                                  <p:stCondLst>
                                    <p:cond delay="0"/>
                                  </p:stCondLst>
                                  <p:childTnLst>
                                    <p:animEffect transition="out" filter="fade">
                                      <p:cBhvr>
                                        <p:cTn id="28" dur="500" tmFilter="0, 0; .2, .5; .8, .5; 1, 0"/>
                                        <p:tgtEl>
                                          <p:spTgt spid="29"/>
                                        </p:tgtEl>
                                      </p:cBhvr>
                                    </p:animEffect>
                                    <p:animScale>
                                      <p:cBhvr>
                                        <p:cTn id="29" dur="250" autoRev="1" fill="hold"/>
                                        <p:tgtEl>
                                          <p:spTgt spid="29"/>
                                        </p:tgtEl>
                                      </p:cBhvr>
                                      <p:by x="105000" y="105000"/>
                                    </p:animScale>
                                  </p:childTnLst>
                                </p:cTn>
                              </p:par>
                              <p:par>
                                <p:cTn id="30" presetID="2" presetClass="entr" presetSubtype="2" fill="hold" nodeType="withEffect">
                                  <p:stCondLst>
                                    <p:cond delay="0"/>
                                  </p:stCondLst>
                                  <p:childTnLst>
                                    <p:set>
                                      <p:cBhvr>
                                        <p:cTn id="31" dur="1" fill="hold">
                                          <p:stCondLst>
                                            <p:cond delay="0"/>
                                          </p:stCondLst>
                                        </p:cTn>
                                        <p:tgtEl>
                                          <p:spTgt spid="17"/>
                                        </p:tgtEl>
                                        <p:attrNameLst>
                                          <p:attrName>style.visibility</p:attrName>
                                        </p:attrNameLst>
                                      </p:cBhvr>
                                      <p:to>
                                        <p:strVal val="visible"/>
                                      </p:to>
                                    </p:set>
                                    <p:anim calcmode="lin" valueType="num">
                                      <p:cBhvr additive="base">
                                        <p:cTn id="32" dur="500" fill="hold"/>
                                        <p:tgtEl>
                                          <p:spTgt spid="17"/>
                                        </p:tgtEl>
                                        <p:attrNameLst>
                                          <p:attrName>ppt_x</p:attrName>
                                        </p:attrNameLst>
                                      </p:cBhvr>
                                      <p:tavLst>
                                        <p:tav tm="0">
                                          <p:val>
                                            <p:strVal val="1+#ppt_w/2"/>
                                          </p:val>
                                        </p:tav>
                                        <p:tav tm="100000">
                                          <p:val>
                                            <p:strVal val="#ppt_x"/>
                                          </p:val>
                                        </p:tav>
                                      </p:tavLst>
                                    </p:anim>
                                    <p:anim calcmode="lin" valueType="num">
                                      <p:cBhvr additive="base">
                                        <p:cTn id="33" dur="500" fill="hold"/>
                                        <p:tgtEl>
                                          <p:spTgt spid="1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bwMode="auto">
          <a:xfrm>
            <a:off x="239221" y="299027"/>
            <a:ext cx="3050073" cy="769307"/>
            <a:chOff x="184527" y="297451"/>
            <a:chExt cx="1363137" cy="473415"/>
          </a:xfrm>
        </p:grpSpPr>
        <p:pic>
          <p:nvPicPr>
            <p:cNvPr id="31753" name="图片 1"/>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flipH="1">
              <a:off x="184527" y="297451"/>
              <a:ext cx="422017" cy="473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本框 2"/>
            <p:cNvSpPr txBox="1"/>
            <p:nvPr/>
          </p:nvSpPr>
          <p:spPr>
            <a:xfrm>
              <a:off x="539990" y="376617"/>
              <a:ext cx="1007674" cy="321209"/>
            </a:xfrm>
            <a:prstGeom prst="rect">
              <a:avLst/>
            </a:prstGeom>
            <a:noFill/>
          </p:spPr>
          <p:txBody>
            <a:bodyPr>
              <a:spAutoFit/>
            </a:bodyPr>
            <a:lstStyle/>
            <a:p>
              <a:pPr eaLnBrk="1" fontAlgn="auto" hangingPunct="1">
                <a:spcBef>
                  <a:spcPts val="0"/>
                </a:spcBef>
                <a:spcAft>
                  <a:spcPts val="0"/>
                </a:spcAft>
                <a:defRPr/>
              </a:pPr>
              <a:r>
                <a:rPr lang="zh-CN" altLang="en-US" sz="2800" dirty="0">
                  <a:solidFill>
                    <a:schemeClr val="bg1">
                      <a:lumMod val="95000"/>
                    </a:schemeClr>
                  </a:solidFill>
                  <a:latin typeface="方正正黑简体" charset="0"/>
                  <a:ea typeface="微软雅黑" charset="0"/>
                </a:rPr>
                <a:t>研究过程</a:t>
              </a:r>
              <a:endParaRPr lang="zh-CN" altLang="en-US" sz="2800" dirty="0">
                <a:solidFill>
                  <a:schemeClr val="bg1">
                    <a:lumMod val="95000"/>
                  </a:schemeClr>
                </a:solidFill>
                <a:latin typeface="+mn-lt"/>
                <a:ea typeface="微软雅黑" panose="020B0503020204020204" pitchFamily="34" charset="-122"/>
              </a:endParaRPr>
            </a:p>
          </p:txBody>
        </p:sp>
        <p:cxnSp>
          <p:nvCxnSpPr>
            <p:cNvPr id="5" name="直接连接符 4"/>
            <p:cNvCxnSpPr/>
            <p:nvPr/>
          </p:nvCxnSpPr>
          <p:spPr>
            <a:xfrm>
              <a:off x="539990" y="745533"/>
              <a:ext cx="863267"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12" name="组合 11"/>
          <p:cNvGrpSpPr/>
          <p:nvPr/>
        </p:nvGrpSpPr>
        <p:grpSpPr bwMode="auto">
          <a:xfrm>
            <a:off x="2867025" y="2019300"/>
            <a:ext cx="4348163" cy="938532"/>
            <a:chOff x="2866757" y="2019402"/>
            <a:chExt cx="4348365" cy="938350"/>
          </a:xfrm>
        </p:grpSpPr>
        <p:sp>
          <p:nvSpPr>
            <p:cNvPr id="31751" name="文本框 12"/>
            <p:cNvSpPr txBox="1">
              <a:spLocks noChangeArrowheads="1"/>
            </p:cNvSpPr>
            <p:nvPr/>
          </p:nvSpPr>
          <p:spPr bwMode="auto">
            <a:xfrm>
              <a:off x="2866757" y="2251134"/>
              <a:ext cx="4348365" cy="706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4000">
                  <a:solidFill>
                    <a:schemeClr val="bg1"/>
                  </a:solidFill>
                  <a:latin typeface="微软雅黑" panose="020B0503020204020204" pitchFamily="34" charset="-122"/>
                  <a:ea typeface="微软雅黑" panose="020B0503020204020204" pitchFamily="34" charset="-122"/>
                </a:rPr>
                <a:t>研究步骤</a:t>
              </a:r>
              <a:endParaRPr lang="zh-CN" altLang="en-US" sz="4000">
                <a:solidFill>
                  <a:schemeClr val="bg1"/>
                </a:solidFill>
                <a:latin typeface="微软雅黑" panose="020B0503020204020204" pitchFamily="34" charset="-122"/>
                <a:ea typeface="微软雅黑" panose="020B0503020204020204" pitchFamily="34" charset="-122"/>
              </a:endParaRPr>
            </a:p>
          </p:txBody>
        </p:sp>
        <p:sp>
          <p:nvSpPr>
            <p:cNvPr id="31752" name="文本框 14"/>
            <p:cNvSpPr txBox="1">
              <a:spLocks noChangeArrowheads="1"/>
            </p:cNvSpPr>
            <p:nvPr/>
          </p:nvSpPr>
          <p:spPr bwMode="auto">
            <a:xfrm>
              <a:off x="3229671" y="2019402"/>
              <a:ext cx="1331264"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400">
                  <a:solidFill>
                    <a:schemeClr val="bg1"/>
                  </a:solidFill>
                  <a:latin typeface="微软雅黑" panose="020B0503020204020204" pitchFamily="34" charset="-122"/>
                  <a:ea typeface="微软雅黑" panose="020B0503020204020204" pitchFamily="34" charset="-122"/>
                </a:rPr>
                <a:t>PART TWO</a:t>
              </a:r>
              <a:endParaRPr lang="zh-CN" altLang="en-US" sz="1400">
                <a:solidFill>
                  <a:schemeClr val="bg1"/>
                </a:solidFill>
                <a:latin typeface="微软雅黑" panose="020B0503020204020204" pitchFamily="34" charset="-122"/>
                <a:ea typeface="微软雅黑" panose="020B0503020204020204" pitchFamily="34" charset="-122"/>
              </a:endParaRPr>
            </a:p>
          </p:txBody>
        </p:sp>
      </p:grpSp>
      <p:grpSp>
        <p:nvGrpSpPr>
          <p:cNvPr id="16" name="组合 15"/>
          <p:cNvGrpSpPr/>
          <p:nvPr/>
        </p:nvGrpSpPr>
        <p:grpSpPr bwMode="auto">
          <a:xfrm>
            <a:off x="1928813" y="1944688"/>
            <a:ext cx="1130300" cy="1128712"/>
            <a:chOff x="1928879" y="1944350"/>
            <a:chExt cx="1129689" cy="1129689"/>
          </a:xfrm>
        </p:grpSpPr>
        <p:sp>
          <p:nvSpPr>
            <p:cNvPr id="17" name="椭圆 16"/>
            <p:cNvSpPr/>
            <p:nvPr/>
          </p:nvSpPr>
          <p:spPr>
            <a:xfrm>
              <a:off x="1928879" y="1944350"/>
              <a:ext cx="1129689" cy="112968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18" name="Freeform 7"/>
            <p:cNvSpPr>
              <a:spLocks noEditPoints="1"/>
            </p:cNvSpPr>
            <p:nvPr/>
          </p:nvSpPr>
          <p:spPr bwMode="auto">
            <a:xfrm>
              <a:off x="2109756" y="2227170"/>
              <a:ext cx="750481" cy="614894"/>
            </a:xfrm>
            <a:custGeom>
              <a:avLst/>
              <a:gdLst>
                <a:gd name="T0" fmla="*/ 310 w 563"/>
                <a:gd name="T1" fmla="*/ 372 h 461"/>
                <a:gd name="T2" fmla="*/ 321 w 563"/>
                <a:gd name="T3" fmla="*/ 370 h 461"/>
                <a:gd name="T4" fmla="*/ 552 w 563"/>
                <a:gd name="T5" fmla="*/ 248 h 461"/>
                <a:gd name="T6" fmla="*/ 559 w 563"/>
                <a:gd name="T7" fmla="*/ 226 h 461"/>
                <a:gd name="T8" fmla="*/ 537 w 563"/>
                <a:gd name="T9" fmla="*/ 220 h 461"/>
                <a:gd name="T10" fmla="*/ 311 w 563"/>
                <a:gd name="T11" fmla="*/ 339 h 461"/>
                <a:gd name="T12" fmla="*/ 59 w 563"/>
                <a:gd name="T13" fmla="*/ 285 h 461"/>
                <a:gd name="T14" fmla="*/ 38 w 563"/>
                <a:gd name="T15" fmla="*/ 253 h 461"/>
                <a:gd name="T16" fmla="*/ 71 w 563"/>
                <a:gd name="T17" fmla="*/ 232 h 461"/>
                <a:gd name="T18" fmla="*/ 313 w 563"/>
                <a:gd name="T19" fmla="*/ 283 h 461"/>
                <a:gd name="T20" fmla="*/ 321 w 563"/>
                <a:gd name="T21" fmla="*/ 281 h 461"/>
                <a:gd name="T22" fmla="*/ 552 w 563"/>
                <a:gd name="T23" fmla="*/ 159 h 461"/>
                <a:gd name="T24" fmla="*/ 559 w 563"/>
                <a:gd name="T25" fmla="*/ 138 h 461"/>
                <a:gd name="T26" fmla="*/ 537 w 563"/>
                <a:gd name="T27" fmla="*/ 131 h 461"/>
                <a:gd name="T28" fmla="*/ 310 w 563"/>
                <a:gd name="T29" fmla="*/ 251 h 461"/>
                <a:gd name="T30" fmla="*/ 59 w 563"/>
                <a:gd name="T31" fmla="*/ 197 h 461"/>
                <a:gd name="T32" fmla="*/ 38 w 563"/>
                <a:gd name="T33" fmla="*/ 164 h 461"/>
                <a:gd name="T34" fmla="*/ 71 w 563"/>
                <a:gd name="T35" fmla="*/ 143 h 461"/>
                <a:gd name="T36" fmla="*/ 298 w 563"/>
                <a:gd name="T37" fmla="*/ 191 h 461"/>
                <a:gd name="T38" fmla="*/ 306 w 563"/>
                <a:gd name="T39" fmla="*/ 189 h 461"/>
                <a:gd name="T40" fmla="*/ 538 w 563"/>
                <a:gd name="T41" fmla="*/ 69 h 461"/>
                <a:gd name="T42" fmla="*/ 535 w 563"/>
                <a:gd name="T43" fmla="*/ 48 h 461"/>
                <a:gd name="T44" fmla="*/ 310 w 563"/>
                <a:gd name="T45" fmla="*/ 4 h 461"/>
                <a:gd name="T46" fmla="*/ 249 w 563"/>
                <a:gd name="T47" fmla="*/ 12 h 461"/>
                <a:gd name="T48" fmla="*/ 41 w 563"/>
                <a:gd name="T49" fmla="*/ 114 h 461"/>
                <a:gd name="T50" fmla="*/ 33 w 563"/>
                <a:gd name="T51" fmla="*/ 119 h 461"/>
                <a:gd name="T52" fmla="*/ 7 w 563"/>
                <a:gd name="T53" fmla="*/ 157 h 461"/>
                <a:gd name="T54" fmla="*/ 25 w 563"/>
                <a:gd name="T55" fmla="*/ 214 h 461"/>
                <a:gd name="T56" fmla="*/ 7 w 563"/>
                <a:gd name="T57" fmla="*/ 246 h 461"/>
                <a:gd name="T58" fmla="*/ 25 w 563"/>
                <a:gd name="T59" fmla="*/ 303 h 461"/>
                <a:gd name="T60" fmla="*/ 7 w 563"/>
                <a:gd name="T61" fmla="*/ 335 h 461"/>
                <a:gd name="T62" fmla="*/ 52 w 563"/>
                <a:gd name="T63" fmla="*/ 405 h 461"/>
                <a:gd name="T64" fmla="*/ 311 w 563"/>
                <a:gd name="T65" fmla="*/ 460 h 461"/>
                <a:gd name="T66" fmla="*/ 321 w 563"/>
                <a:gd name="T67" fmla="*/ 459 h 461"/>
                <a:gd name="T68" fmla="*/ 552 w 563"/>
                <a:gd name="T69" fmla="*/ 337 h 461"/>
                <a:gd name="T70" fmla="*/ 559 w 563"/>
                <a:gd name="T71" fmla="*/ 315 h 461"/>
                <a:gd name="T72" fmla="*/ 537 w 563"/>
                <a:gd name="T73" fmla="*/ 308 h 461"/>
                <a:gd name="T74" fmla="*/ 310 w 563"/>
                <a:gd name="T75" fmla="*/ 428 h 461"/>
                <a:gd name="T76" fmla="*/ 59 w 563"/>
                <a:gd name="T77" fmla="*/ 374 h 461"/>
                <a:gd name="T78" fmla="*/ 38 w 563"/>
                <a:gd name="T79" fmla="*/ 341 h 461"/>
                <a:gd name="T80" fmla="*/ 71 w 563"/>
                <a:gd name="T81" fmla="*/ 320 h 461"/>
                <a:gd name="T82" fmla="*/ 310 w 563"/>
                <a:gd name="T83" fmla="*/ 372 h 461"/>
                <a:gd name="T84" fmla="*/ 296 w 563"/>
                <a:gd name="T85" fmla="*/ 57 h 461"/>
                <a:gd name="T86" fmla="*/ 404 w 563"/>
                <a:gd name="T87" fmla="*/ 78 h 461"/>
                <a:gd name="T88" fmla="*/ 357 w 563"/>
                <a:gd name="T89" fmla="*/ 101 h 461"/>
                <a:gd name="T90" fmla="*/ 249 w 563"/>
                <a:gd name="T91" fmla="*/ 79 h 461"/>
                <a:gd name="T92" fmla="*/ 296 w 563"/>
                <a:gd name="T93" fmla="*/ 57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563" h="461">
                  <a:moveTo>
                    <a:pt x="310" y="372"/>
                  </a:moveTo>
                  <a:cubicBezTo>
                    <a:pt x="314" y="372"/>
                    <a:pt x="318" y="371"/>
                    <a:pt x="321" y="370"/>
                  </a:cubicBezTo>
                  <a:cubicBezTo>
                    <a:pt x="552" y="248"/>
                    <a:pt x="552" y="248"/>
                    <a:pt x="552" y="248"/>
                  </a:cubicBezTo>
                  <a:cubicBezTo>
                    <a:pt x="560" y="244"/>
                    <a:pt x="563" y="234"/>
                    <a:pt x="559" y="226"/>
                  </a:cubicBezTo>
                  <a:cubicBezTo>
                    <a:pt x="555" y="218"/>
                    <a:pt x="545" y="215"/>
                    <a:pt x="537" y="220"/>
                  </a:cubicBezTo>
                  <a:cubicBezTo>
                    <a:pt x="311" y="339"/>
                    <a:pt x="311" y="339"/>
                    <a:pt x="311" y="339"/>
                  </a:cubicBezTo>
                  <a:cubicBezTo>
                    <a:pt x="59" y="285"/>
                    <a:pt x="59" y="285"/>
                    <a:pt x="59" y="285"/>
                  </a:cubicBezTo>
                  <a:cubicBezTo>
                    <a:pt x="44" y="282"/>
                    <a:pt x="35" y="268"/>
                    <a:pt x="38" y="253"/>
                  </a:cubicBezTo>
                  <a:cubicBezTo>
                    <a:pt x="41" y="238"/>
                    <a:pt x="56" y="228"/>
                    <a:pt x="71" y="232"/>
                  </a:cubicBezTo>
                  <a:cubicBezTo>
                    <a:pt x="71" y="232"/>
                    <a:pt x="313" y="283"/>
                    <a:pt x="313" y="283"/>
                  </a:cubicBezTo>
                  <a:cubicBezTo>
                    <a:pt x="316" y="283"/>
                    <a:pt x="318" y="283"/>
                    <a:pt x="321" y="281"/>
                  </a:cubicBezTo>
                  <a:cubicBezTo>
                    <a:pt x="552" y="159"/>
                    <a:pt x="552" y="159"/>
                    <a:pt x="552" y="159"/>
                  </a:cubicBezTo>
                  <a:cubicBezTo>
                    <a:pt x="560" y="155"/>
                    <a:pt x="563" y="146"/>
                    <a:pt x="559" y="138"/>
                  </a:cubicBezTo>
                  <a:cubicBezTo>
                    <a:pt x="555" y="130"/>
                    <a:pt x="545" y="127"/>
                    <a:pt x="537" y="131"/>
                  </a:cubicBezTo>
                  <a:cubicBezTo>
                    <a:pt x="310" y="251"/>
                    <a:pt x="310" y="251"/>
                    <a:pt x="310" y="251"/>
                  </a:cubicBezTo>
                  <a:cubicBezTo>
                    <a:pt x="59" y="197"/>
                    <a:pt x="59" y="197"/>
                    <a:pt x="59" y="197"/>
                  </a:cubicBezTo>
                  <a:cubicBezTo>
                    <a:pt x="44" y="194"/>
                    <a:pt x="35" y="179"/>
                    <a:pt x="38" y="164"/>
                  </a:cubicBezTo>
                  <a:cubicBezTo>
                    <a:pt x="41" y="149"/>
                    <a:pt x="56" y="140"/>
                    <a:pt x="71" y="143"/>
                  </a:cubicBezTo>
                  <a:cubicBezTo>
                    <a:pt x="71" y="143"/>
                    <a:pt x="297" y="191"/>
                    <a:pt x="298" y="191"/>
                  </a:cubicBezTo>
                  <a:cubicBezTo>
                    <a:pt x="301" y="191"/>
                    <a:pt x="303" y="191"/>
                    <a:pt x="306" y="189"/>
                  </a:cubicBezTo>
                  <a:cubicBezTo>
                    <a:pt x="306" y="189"/>
                    <a:pt x="538" y="69"/>
                    <a:pt x="538" y="69"/>
                  </a:cubicBezTo>
                  <a:cubicBezTo>
                    <a:pt x="554" y="61"/>
                    <a:pt x="553" y="51"/>
                    <a:pt x="535" y="48"/>
                  </a:cubicBezTo>
                  <a:cubicBezTo>
                    <a:pt x="310" y="4"/>
                    <a:pt x="310" y="4"/>
                    <a:pt x="310" y="4"/>
                  </a:cubicBezTo>
                  <a:cubicBezTo>
                    <a:pt x="292" y="0"/>
                    <a:pt x="265" y="4"/>
                    <a:pt x="249" y="12"/>
                  </a:cubicBezTo>
                  <a:cubicBezTo>
                    <a:pt x="41" y="114"/>
                    <a:pt x="41" y="114"/>
                    <a:pt x="41" y="114"/>
                  </a:cubicBezTo>
                  <a:cubicBezTo>
                    <a:pt x="38" y="116"/>
                    <a:pt x="35" y="118"/>
                    <a:pt x="33" y="119"/>
                  </a:cubicBezTo>
                  <a:cubicBezTo>
                    <a:pt x="20" y="128"/>
                    <a:pt x="10" y="141"/>
                    <a:pt x="7" y="157"/>
                  </a:cubicBezTo>
                  <a:cubicBezTo>
                    <a:pt x="2" y="179"/>
                    <a:pt x="10" y="200"/>
                    <a:pt x="25" y="214"/>
                  </a:cubicBezTo>
                  <a:cubicBezTo>
                    <a:pt x="16" y="222"/>
                    <a:pt x="9" y="233"/>
                    <a:pt x="7" y="246"/>
                  </a:cubicBezTo>
                  <a:cubicBezTo>
                    <a:pt x="2" y="268"/>
                    <a:pt x="10" y="289"/>
                    <a:pt x="25" y="303"/>
                  </a:cubicBezTo>
                  <a:cubicBezTo>
                    <a:pt x="16" y="311"/>
                    <a:pt x="9" y="322"/>
                    <a:pt x="7" y="335"/>
                  </a:cubicBezTo>
                  <a:cubicBezTo>
                    <a:pt x="0" y="367"/>
                    <a:pt x="20" y="399"/>
                    <a:pt x="52" y="405"/>
                  </a:cubicBezTo>
                  <a:cubicBezTo>
                    <a:pt x="52" y="405"/>
                    <a:pt x="310" y="461"/>
                    <a:pt x="311" y="460"/>
                  </a:cubicBezTo>
                  <a:cubicBezTo>
                    <a:pt x="314" y="460"/>
                    <a:pt x="318" y="460"/>
                    <a:pt x="321" y="459"/>
                  </a:cubicBezTo>
                  <a:cubicBezTo>
                    <a:pt x="552" y="337"/>
                    <a:pt x="552" y="337"/>
                    <a:pt x="552" y="337"/>
                  </a:cubicBezTo>
                  <a:cubicBezTo>
                    <a:pt x="560" y="332"/>
                    <a:pt x="563" y="323"/>
                    <a:pt x="559" y="315"/>
                  </a:cubicBezTo>
                  <a:cubicBezTo>
                    <a:pt x="555" y="307"/>
                    <a:pt x="545" y="304"/>
                    <a:pt x="537" y="308"/>
                  </a:cubicBezTo>
                  <a:cubicBezTo>
                    <a:pt x="310" y="428"/>
                    <a:pt x="310" y="428"/>
                    <a:pt x="310" y="428"/>
                  </a:cubicBezTo>
                  <a:cubicBezTo>
                    <a:pt x="59" y="374"/>
                    <a:pt x="59" y="374"/>
                    <a:pt x="59" y="374"/>
                  </a:cubicBezTo>
                  <a:cubicBezTo>
                    <a:pt x="44" y="371"/>
                    <a:pt x="35" y="356"/>
                    <a:pt x="38" y="341"/>
                  </a:cubicBezTo>
                  <a:cubicBezTo>
                    <a:pt x="41" y="327"/>
                    <a:pt x="56" y="317"/>
                    <a:pt x="71" y="320"/>
                  </a:cubicBezTo>
                  <a:cubicBezTo>
                    <a:pt x="71" y="320"/>
                    <a:pt x="309" y="372"/>
                    <a:pt x="310" y="372"/>
                  </a:cubicBezTo>
                  <a:close/>
                  <a:moveTo>
                    <a:pt x="296" y="57"/>
                  </a:moveTo>
                  <a:cubicBezTo>
                    <a:pt x="404" y="78"/>
                    <a:pt x="404" y="78"/>
                    <a:pt x="404" y="78"/>
                  </a:cubicBezTo>
                  <a:cubicBezTo>
                    <a:pt x="357" y="101"/>
                    <a:pt x="357" y="101"/>
                    <a:pt x="357" y="101"/>
                  </a:cubicBezTo>
                  <a:cubicBezTo>
                    <a:pt x="249" y="79"/>
                    <a:pt x="249" y="79"/>
                    <a:pt x="249" y="79"/>
                  </a:cubicBezTo>
                  <a:lnTo>
                    <a:pt x="296" y="57"/>
                  </a:lnTo>
                  <a:close/>
                </a:path>
              </a:pathLst>
            </a:custGeom>
            <a:solidFill>
              <a:schemeClr val="bg1"/>
            </a:solidFill>
            <a:ln>
              <a:noFill/>
            </a:ln>
          </p:spPr>
          <p:txBody>
            <a:bodyPr/>
            <a:lstStyle/>
            <a:p>
              <a:pP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p:cTn id="12" dur="250" fill="hold"/>
                                        <p:tgtEl>
                                          <p:spTgt spid="16"/>
                                        </p:tgtEl>
                                        <p:attrNameLst>
                                          <p:attrName>ppt_w</p:attrName>
                                        </p:attrNameLst>
                                      </p:cBhvr>
                                      <p:tavLst>
                                        <p:tav tm="0">
                                          <p:val>
                                            <p:fltVal val="0"/>
                                          </p:val>
                                        </p:tav>
                                        <p:tav tm="100000">
                                          <p:val>
                                            <p:strVal val="#ppt_w"/>
                                          </p:val>
                                        </p:tav>
                                      </p:tavLst>
                                    </p:anim>
                                    <p:anim calcmode="lin" valueType="num">
                                      <p:cBhvr>
                                        <p:cTn id="13" dur="250" fill="hold"/>
                                        <p:tgtEl>
                                          <p:spTgt spid="16"/>
                                        </p:tgtEl>
                                        <p:attrNameLst>
                                          <p:attrName>ppt_h</p:attrName>
                                        </p:attrNameLst>
                                      </p:cBhvr>
                                      <p:tavLst>
                                        <p:tav tm="0">
                                          <p:val>
                                            <p:fltVal val="0"/>
                                          </p:val>
                                        </p:tav>
                                        <p:tav tm="100000">
                                          <p:val>
                                            <p:strVal val="#ppt_h"/>
                                          </p:val>
                                        </p:tav>
                                      </p:tavLst>
                                    </p:anim>
                                    <p:animEffect transition="in" filter="fade">
                                      <p:cBhvr>
                                        <p:cTn id="14" dur="250"/>
                                        <p:tgtEl>
                                          <p:spTgt spid="16"/>
                                        </p:tgtEl>
                                      </p:cBhvr>
                                    </p:animEffect>
                                  </p:childTnLst>
                                </p:cTn>
                              </p:par>
                              <p:par>
                                <p:cTn id="15" presetID="6" presetClass="emph" presetSubtype="0" decel="100000" fill="hold" nodeType="withEffect">
                                  <p:stCondLst>
                                    <p:cond delay="200"/>
                                  </p:stCondLst>
                                  <p:childTnLst>
                                    <p:animScale>
                                      <p:cBhvr>
                                        <p:cTn id="16" dur="250" fill="hold"/>
                                        <p:tgtEl>
                                          <p:spTgt spid="16"/>
                                        </p:tgtEl>
                                      </p:cBhvr>
                                      <p:by x="110000" y="110000"/>
                                    </p:animScale>
                                  </p:childTnLst>
                                </p:cTn>
                              </p:par>
                              <p:par>
                                <p:cTn id="17" presetID="6" presetClass="emph" presetSubtype="0" decel="100000" fill="hold" nodeType="withEffect">
                                  <p:stCondLst>
                                    <p:cond delay="400"/>
                                  </p:stCondLst>
                                  <p:childTnLst>
                                    <p:animScale>
                                      <p:cBhvr>
                                        <p:cTn id="18" dur="250" fill="hold"/>
                                        <p:tgtEl>
                                          <p:spTgt spid="16"/>
                                        </p:tgtEl>
                                      </p:cBhvr>
                                      <p:by x="91000" y="91000"/>
                                    </p:animScale>
                                  </p:childTnLst>
                                </p:cTn>
                              </p:par>
                            </p:childTnLst>
                          </p:cTn>
                        </p:par>
                        <p:par>
                          <p:cTn id="19" fill="hold">
                            <p:stCondLst>
                              <p:cond delay="1000"/>
                            </p:stCondLst>
                            <p:childTnLst>
                              <p:par>
                                <p:cTn id="20" presetID="2" presetClass="entr" presetSubtype="2" decel="100000" fill="hold" nodeType="after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fill="hold"/>
                                        <p:tgtEl>
                                          <p:spTgt spid="12"/>
                                        </p:tgtEl>
                                        <p:attrNameLst>
                                          <p:attrName>ppt_x</p:attrName>
                                        </p:attrNameLst>
                                      </p:cBhvr>
                                      <p:tavLst>
                                        <p:tav tm="0">
                                          <p:val>
                                            <p:strVal val="1+#ppt_w/2"/>
                                          </p:val>
                                        </p:tav>
                                        <p:tav tm="100000">
                                          <p:val>
                                            <p:strVal val="#ppt_x"/>
                                          </p:val>
                                        </p:tav>
                                      </p:tavLst>
                                    </p:anim>
                                    <p:anim calcmode="lin" valueType="num">
                                      <p:cBhvr additive="base">
                                        <p:cTn id="23"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bwMode="auto">
          <a:xfrm>
            <a:off x="573088" y="1528763"/>
            <a:ext cx="1830387" cy="550862"/>
            <a:chOff x="533400" y="1528997"/>
            <a:chExt cx="1829490" cy="550887"/>
          </a:xfrm>
        </p:grpSpPr>
        <p:sp>
          <p:nvSpPr>
            <p:cNvPr id="7" name="五边形 6"/>
            <p:cNvSpPr/>
            <p:nvPr/>
          </p:nvSpPr>
          <p:spPr>
            <a:xfrm>
              <a:off x="533400" y="1528997"/>
              <a:ext cx="1829490" cy="550887"/>
            </a:xfrm>
            <a:prstGeom prst="homePlat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015" dirty="0">
                <a:solidFill>
                  <a:schemeClr val="bg1"/>
                </a:solidFill>
                <a:ea typeface="微软雅黑" panose="020B0503020204020204" pitchFamily="34" charset="-122"/>
              </a:endParaRPr>
            </a:p>
          </p:txBody>
        </p:sp>
        <p:sp>
          <p:nvSpPr>
            <p:cNvPr id="37921" name="文本框 17"/>
            <p:cNvSpPr txBox="1">
              <a:spLocks noChangeArrowheads="1"/>
            </p:cNvSpPr>
            <p:nvPr/>
          </p:nvSpPr>
          <p:spPr bwMode="auto">
            <a:xfrm>
              <a:off x="861747" y="1648179"/>
              <a:ext cx="1081321"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a:solidFill>
                    <a:schemeClr val="bg1"/>
                  </a:solidFill>
                  <a:latin typeface="Segoe UI Semilight" pitchFamily="34" charset="0"/>
                  <a:ea typeface="微软雅黑" panose="020B0503020204020204" pitchFamily="34" charset="-122"/>
                  <a:cs typeface="Segoe UI Semilight" pitchFamily="34" charset="0"/>
                </a:rPr>
                <a:t>步骤一</a:t>
              </a:r>
              <a:endParaRPr lang="zh-CN" altLang="en-US" sz="1800">
                <a:solidFill>
                  <a:schemeClr val="bg1"/>
                </a:solidFill>
                <a:latin typeface="Segoe UI Semilight" pitchFamily="34" charset="0"/>
                <a:ea typeface="微软雅黑" panose="020B0503020204020204" pitchFamily="34" charset="-122"/>
                <a:cs typeface="Segoe UI Semilight" pitchFamily="34" charset="0"/>
              </a:endParaRPr>
            </a:p>
          </p:txBody>
        </p:sp>
      </p:grpSp>
      <p:grpSp>
        <p:nvGrpSpPr>
          <p:cNvPr id="9" name="组合 8"/>
          <p:cNvGrpSpPr/>
          <p:nvPr/>
        </p:nvGrpSpPr>
        <p:grpSpPr bwMode="auto">
          <a:xfrm>
            <a:off x="2324100" y="1528763"/>
            <a:ext cx="1641475" cy="550862"/>
            <a:chOff x="2283957" y="1528997"/>
            <a:chExt cx="1640420" cy="550887"/>
          </a:xfrm>
        </p:grpSpPr>
        <p:sp>
          <p:nvSpPr>
            <p:cNvPr id="11" name="任意多边形 10"/>
            <p:cNvSpPr/>
            <p:nvPr/>
          </p:nvSpPr>
          <p:spPr>
            <a:xfrm>
              <a:off x="2283957" y="1528997"/>
              <a:ext cx="1640420" cy="550887"/>
            </a:xfrm>
            <a:custGeom>
              <a:avLst/>
              <a:gdLst>
                <a:gd name="connsiteX0" fmla="*/ 0 w 2008682"/>
                <a:gd name="connsiteY0" fmla="*/ 0 h 674557"/>
                <a:gd name="connsiteX1" fmla="*/ 1671404 w 2008682"/>
                <a:gd name="connsiteY1" fmla="*/ 0 h 674557"/>
                <a:gd name="connsiteX2" fmla="*/ 2008682 w 2008682"/>
                <a:gd name="connsiteY2" fmla="*/ 337279 h 674557"/>
                <a:gd name="connsiteX3" fmla="*/ 1671404 w 2008682"/>
                <a:gd name="connsiteY3" fmla="*/ 674557 h 674557"/>
                <a:gd name="connsiteX4" fmla="*/ 137114 w 2008682"/>
                <a:gd name="connsiteY4" fmla="*/ 674557 h 674557"/>
                <a:gd name="connsiteX5" fmla="*/ 468146 w 2008682"/>
                <a:gd name="connsiteY5" fmla="*/ 343525 h 674557"/>
                <a:gd name="connsiteX6" fmla="*/ 130868 w 2008682"/>
                <a:gd name="connsiteY6" fmla="*/ 6246 h 674557"/>
                <a:gd name="connsiteX7" fmla="*/ 0 w 2008682"/>
                <a:gd name="connsiteY7" fmla="*/ 6246 h 674557"/>
                <a:gd name="connsiteX8" fmla="*/ 0 w 2008682"/>
                <a:gd name="connsiteY8" fmla="*/ 0 h 67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8682" h="674557">
                  <a:moveTo>
                    <a:pt x="0" y="0"/>
                  </a:moveTo>
                  <a:lnTo>
                    <a:pt x="1671404" y="0"/>
                  </a:lnTo>
                  <a:lnTo>
                    <a:pt x="2008682" y="337279"/>
                  </a:lnTo>
                  <a:lnTo>
                    <a:pt x="1671404" y="674557"/>
                  </a:lnTo>
                  <a:lnTo>
                    <a:pt x="137114" y="674557"/>
                  </a:lnTo>
                  <a:lnTo>
                    <a:pt x="468146" y="343525"/>
                  </a:lnTo>
                  <a:lnTo>
                    <a:pt x="130868" y="6246"/>
                  </a:lnTo>
                  <a:lnTo>
                    <a:pt x="0" y="6246"/>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015" dirty="0">
                <a:solidFill>
                  <a:srgbClr val="06417E"/>
                </a:solidFill>
                <a:ea typeface="微软雅黑" panose="020B0503020204020204" pitchFamily="34" charset="-122"/>
              </a:endParaRPr>
            </a:p>
          </p:txBody>
        </p:sp>
        <p:sp>
          <p:nvSpPr>
            <p:cNvPr id="37919" name="文本框 18"/>
            <p:cNvSpPr txBox="1">
              <a:spLocks noChangeArrowheads="1"/>
            </p:cNvSpPr>
            <p:nvPr/>
          </p:nvSpPr>
          <p:spPr bwMode="auto">
            <a:xfrm>
              <a:off x="2720597" y="1652040"/>
              <a:ext cx="945919"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a:solidFill>
                    <a:schemeClr val="bg1"/>
                  </a:solidFill>
                  <a:latin typeface="Segoe UI Semilight" pitchFamily="34" charset="0"/>
                  <a:ea typeface="微软雅黑" panose="020B0503020204020204" pitchFamily="34" charset="-122"/>
                  <a:cs typeface="Segoe UI Semilight" pitchFamily="34" charset="0"/>
                </a:rPr>
                <a:t>步骤二</a:t>
              </a:r>
              <a:endParaRPr lang="zh-CN" altLang="en-US" sz="1800">
                <a:solidFill>
                  <a:schemeClr val="bg1"/>
                </a:solidFill>
                <a:latin typeface="Segoe UI Semilight" pitchFamily="34" charset="0"/>
                <a:ea typeface="微软雅黑" panose="020B0503020204020204" pitchFamily="34" charset="-122"/>
                <a:cs typeface="Segoe UI Semilight" pitchFamily="34" charset="0"/>
              </a:endParaRPr>
            </a:p>
          </p:txBody>
        </p:sp>
      </p:grpSp>
      <p:grpSp>
        <p:nvGrpSpPr>
          <p:cNvPr id="10" name="组合 9"/>
          <p:cNvGrpSpPr/>
          <p:nvPr/>
        </p:nvGrpSpPr>
        <p:grpSpPr bwMode="auto">
          <a:xfrm>
            <a:off x="3825875" y="1528763"/>
            <a:ext cx="1639888" cy="550862"/>
            <a:chOff x="3785566" y="1528997"/>
            <a:chExt cx="1640420" cy="550887"/>
          </a:xfrm>
        </p:grpSpPr>
        <p:sp>
          <p:nvSpPr>
            <p:cNvPr id="13" name="任意多边形 12"/>
            <p:cNvSpPr/>
            <p:nvPr/>
          </p:nvSpPr>
          <p:spPr>
            <a:xfrm>
              <a:off x="3785566" y="1528997"/>
              <a:ext cx="1640420" cy="550887"/>
            </a:xfrm>
            <a:custGeom>
              <a:avLst/>
              <a:gdLst>
                <a:gd name="connsiteX0" fmla="*/ 0 w 2008682"/>
                <a:gd name="connsiteY0" fmla="*/ 0 h 674557"/>
                <a:gd name="connsiteX1" fmla="*/ 1671404 w 2008682"/>
                <a:gd name="connsiteY1" fmla="*/ 0 h 674557"/>
                <a:gd name="connsiteX2" fmla="*/ 2008682 w 2008682"/>
                <a:gd name="connsiteY2" fmla="*/ 337279 h 674557"/>
                <a:gd name="connsiteX3" fmla="*/ 1671404 w 2008682"/>
                <a:gd name="connsiteY3" fmla="*/ 674557 h 674557"/>
                <a:gd name="connsiteX4" fmla="*/ 137114 w 2008682"/>
                <a:gd name="connsiteY4" fmla="*/ 674557 h 674557"/>
                <a:gd name="connsiteX5" fmla="*/ 468146 w 2008682"/>
                <a:gd name="connsiteY5" fmla="*/ 343525 h 674557"/>
                <a:gd name="connsiteX6" fmla="*/ 130868 w 2008682"/>
                <a:gd name="connsiteY6" fmla="*/ 6246 h 674557"/>
                <a:gd name="connsiteX7" fmla="*/ 0 w 2008682"/>
                <a:gd name="connsiteY7" fmla="*/ 6246 h 674557"/>
                <a:gd name="connsiteX8" fmla="*/ 0 w 2008682"/>
                <a:gd name="connsiteY8" fmla="*/ 0 h 67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8682" h="674557">
                  <a:moveTo>
                    <a:pt x="0" y="0"/>
                  </a:moveTo>
                  <a:lnTo>
                    <a:pt x="1671404" y="0"/>
                  </a:lnTo>
                  <a:lnTo>
                    <a:pt x="2008682" y="337279"/>
                  </a:lnTo>
                  <a:lnTo>
                    <a:pt x="1671404" y="674557"/>
                  </a:lnTo>
                  <a:lnTo>
                    <a:pt x="137114" y="674557"/>
                  </a:lnTo>
                  <a:lnTo>
                    <a:pt x="468146" y="343525"/>
                  </a:lnTo>
                  <a:lnTo>
                    <a:pt x="130868" y="6246"/>
                  </a:lnTo>
                  <a:lnTo>
                    <a:pt x="0" y="6246"/>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015" dirty="0">
                <a:solidFill>
                  <a:schemeClr val="bg1"/>
                </a:solidFill>
                <a:ea typeface="微软雅黑" panose="020B0503020204020204" pitchFamily="34" charset="-122"/>
              </a:endParaRPr>
            </a:p>
          </p:txBody>
        </p:sp>
        <p:sp>
          <p:nvSpPr>
            <p:cNvPr id="37917" name="文本框 19"/>
            <p:cNvSpPr txBox="1">
              <a:spLocks noChangeArrowheads="1"/>
            </p:cNvSpPr>
            <p:nvPr/>
          </p:nvSpPr>
          <p:spPr bwMode="auto">
            <a:xfrm>
              <a:off x="4265266" y="1652040"/>
              <a:ext cx="94583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a:solidFill>
                    <a:schemeClr val="bg1"/>
                  </a:solidFill>
                  <a:latin typeface="Segoe UI Semilight" pitchFamily="34" charset="0"/>
                  <a:ea typeface="微软雅黑" panose="020B0503020204020204" pitchFamily="34" charset="-122"/>
                  <a:cs typeface="Segoe UI Semilight" pitchFamily="34" charset="0"/>
                </a:rPr>
                <a:t>步骤三</a:t>
              </a:r>
              <a:endParaRPr lang="zh-CN" altLang="en-US" sz="1800">
                <a:solidFill>
                  <a:schemeClr val="bg1"/>
                </a:solidFill>
                <a:latin typeface="Segoe UI Semilight" pitchFamily="34" charset="0"/>
                <a:ea typeface="微软雅黑" panose="020B0503020204020204" pitchFamily="34" charset="-122"/>
                <a:cs typeface="Segoe UI Semilight" pitchFamily="34" charset="0"/>
              </a:endParaRPr>
            </a:p>
          </p:txBody>
        </p:sp>
      </p:grpSp>
      <p:grpSp>
        <p:nvGrpSpPr>
          <p:cNvPr id="12" name="组合 11"/>
          <p:cNvGrpSpPr/>
          <p:nvPr/>
        </p:nvGrpSpPr>
        <p:grpSpPr bwMode="auto">
          <a:xfrm>
            <a:off x="5340350" y="1528763"/>
            <a:ext cx="1639888" cy="550862"/>
            <a:chOff x="5299151" y="1528997"/>
            <a:chExt cx="1640420" cy="550887"/>
          </a:xfrm>
        </p:grpSpPr>
        <p:sp>
          <p:nvSpPr>
            <p:cNvPr id="14" name="任意多边形 13"/>
            <p:cNvSpPr/>
            <p:nvPr/>
          </p:nvSpPr>
          <p:spPr>
            <a:xfrm>
              <a:off x="5299151" y="1528997"/>
              <a:ext cx="1640420" cy="550887"/>
            </a:xfrm>
            <a:custGeom>
              <a:avLst/>
              <a:gdLst>
                <a:gd name="connsiteX0" fmla="*/ 0 w 2008682"/>
                <a:gd name="connsiteY0" fmla="*/ 0 h 674557"/>
                <a:gd name="connsiteX1" fmla="*/ 1671404 w 2008682"/>
                <a:gd name="connsiteY1" fmla="*/ 0 h 674557"/>
                <a:gd name="connsiteX2" fmla="*/ 2008682 w 2008682"/>
                <a:gd name="connsiteY2" fmla="*/ 337279 h 674557"/>
                <a:gd name="connsiteX3" fmla="*/ 1671404 w 2008682"/>
                <a:gd name="connsiteY3" fmla="*/ 674557 h 674557"/>
                <a:gd name="connsiteX4" fmla="*/ 137114 w 2008682"/>
                <a:gd name="connsiteY4" fmla="*/ 674557 h 674557"/>
                <a:gd name="connsiteX5" fmla="*/ 468146 w 2008682"/>
                <a:gd name="connsiteY5" fmla="*/ 343525 h 674557"/>
                <a:gd name="connsiteX6" fmla="*/ 130868 w 2008682"/>
                <a:gd name="connsiteY6" fmla="*/ 6246 h 674557"/>
                <a:gd name="connsiteX7" fmla="*/ 0 w 2008682"/>
                <a:gd name="connsiteY7" fmla="*/ 6246 h 674557"/>
                <a:gd name="connsiteX8" fmla="*/ 0 w 2008682"/>
                <a:gd name="connsiteY8" fmla="*/ 0 h 67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8682" h="674557">
                  <a:moveTo>
                    <a:pt x="0" y="0"/>
                  </a:moveTo>
                  <a:lnTo>
                    <a:pt x="1671404" y="0"/>
                  </a:lnTo>
                  <a:lnTo>
                    <a:pt x="2008682" y="337279"/>
                  </a:lnTo>
                  <a:lnTo>
                    <a:pt x="1671404" y="674557"/>
                  </a:lnTo>
                  <a:lnTo>
                    <a:pt x="137114" y="674557"/>
                  </a:lnTo>
                  <a:lnTo>
                    <a:pt x="468146" y="343525"/>
                  </a:lnTo>
                  <a:lnTo>
                    <a:pt x="130868" y="6246"/>
                  </a:lnTo>
                  <a:lnTo>
                    <a:pt x="0" y="6246"/>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015" dirty="0">
                <a:solidFill>
                  <a:schemeClr val="bg1"/>
                </a:solidFill>
                <a:ea typeface="微软雅黑" panose="020B0503020204020204" pitchFamily="34" charset="-122"/>
              </a:endParaRPr>
            </a:p>
          </p:txBody>
        </p:sp>
        <p:sp>
          <p:nvSpPr>
            <p:cNvPr id="37915" name="文本框 20"/>
            <p:cNvSpPr txBox="1">
              <a:spLocks noChangeArrowheads="1"/>
            </p:cNvSpPr>
            <p:nvPr/>
          </p:nvSpPr>
          <p:spPr bwMode="auto">
            <a:xfrm>
              <a:off x="5735042" y="1652040"/>
              <a:ext cx="93467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a:solidFill>
                    <a:schemeClr val="bg1"/>
                  </a:solidFill>
                  <a:latin typeface="Segoe UI Semilight" pitchFamily="34" charset="0"/>
                  <a:ea typeface="微软雅黑" panose="020B0503020204020204" pitchFamily="34" charset="-122"/>
                  <a:cs typeface="Segoe UI Semilight" pitchFamily="34" charset="0"/>
                </a:rPr>
                <a:t>步骤四</a:t>
              </a:r>
              <a:endParaRPr lang="zh-CN" altLang="en-US" sz="1800">
                <a:solidFill>
                  <a:schemeClr val="bg1"/>
                </a:solidFill>
                <a:latin typeface="Segoe UI Semilight" pitchFamily="34" charset="0"/>
                <a:ea typeface="微软雅黑" panose="020B0503020204020204" pitchFamily="34" charset="-122"/>
                <a:cs typeface="Segoe UI Semilight" pitchFamily="34" charset="0"/>
              </a:endParaRPr>
            </a:p>
          </p:txBody>
        </p:sp>
      </p:grpSp>
      <p:grpSp>
        <p:nvGrpSpPr>
          <p:cNvPr id="16" name="组合 15"/>
          <p:cNvGrpSpPr/>
          <p:nvPr/>
        </p:nvGrpSpPr>
        <p:grpSpPr bwMode="auto">
          <a:xfrm>
            <a:off x="6816725" y="1528763"/>
            <a:ext cx="1641475" cy="550862"/>
            <a:chOff x="6776809" y="1528997"/>
            <a:chExt cx="1640420" cy="550887"/>
          </a:xfrm>
        </p:grpSpPr>
        <p:sp>
          <p:nvSpPr>
            <p:cNvPr id="15" name="任意多边形 14"/>
            <p:cNvSpPr/>
            <p:nvPr/>
          </p:nvSpPr>
          <p:spPr>
            <a:xfrm>
              <a:off x="6776809" y="1528997"/>
              <a:ext cx="1640420" cy="550887"/>
            </a:xfrm>
            <a:custGeom>
              <a:avLst/>
              <a:gdLst>
                <a:gd name="connsiteX0" fmla="*/ 0 w 2008682"/>
                <a:gd name="connsiteY0" fmla="*/ 0 h 674557"/>
                <a:gd name="connsiteX1" fmla="*/ 1671404 w 2008682"/>
                <a:gd name="connsiteY1" fmla="*/ 0 h 674557"/>
                <a:gd name="connsiteX2" fmla="*/ 2008682 w 2008682"/>
                <a:gd name="connsiteY2" fmla="*/ 337279 h 674557"/>
                <a:gd name="connsiteX3" fmla="*/ 1671404 w 2008682"/>
                <a:gd name="connsiteY3" fmla="*/ 674557 h 674557"/>
                <a:gd name="connsiteX4" fmla="*/ 137114 w 2008682"/>
                <a:gd name="connsiteY4" fmla="*/ 674557 h 674557"/>
                <a:gd name="connsiteX5" fmla="*/ 468146 w 2008682"/>
                <a:gd name="connsiteY5" fmla="*/ 343525 h 674557"/>
                <a:gd name="connsiteX6" fmla="*/ 130868 w 2008682"/>
                <a:gd name="connsiteY6" fmla="*/ 6246 h 674557"/>
                <a:gd name="connsiteX7" fmla="*/ 0 w 2008682"/>
                <a:gd name="connsiteY7" fmla="*/ 6246 h 674557"/>
                <a:gd name="connsiteX8" fmla="*/ 0 w 2008682"/>
                <a:gd name="connsiteY8" fmla="*/ 0 h 67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08682" h="674557">
                  <a:moveTo>
                    <a:pt x="0" y="0"/>
                  </a:moveTo>
                  <a:lnTo>
                    <a:pt x="1671404" y="0"/>
                  </a:lnTo>
                  <a:lnTo>
                    <a:pt x="2008682" y="337279"/>
                  </a:lnTo>
                  <a:lnTo>
                    <a:pt x="1671404" y="674557"/>
                  </a:lnTo>
                  <a:lnTo>
                    <a:pt x="137114" y="674557"/>
                  </a:lnTo>
                  <a:lnTo>
                    <a:pt x="468146" y="343525"/>
                  </a:lnTo>
                  <a:lnTo>
                    <a:pt x="130868" y="6246"/>
                  </a:lnTo>
                  <a:lnTo>
                    <a:pt x="0" y="6246"/>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eaLnBrk="1" fontAlgn="auto" hangingPunct="1">
                <a:spcBef>
                  <a:spcPts val="0"/>
                </a:spcBef>
                <a:spcAft>
                  <a:spcPts val="0"/>
                </a:spcAft>
                <a:defRPr/>
              </a:pPr>
              <a:endParaRPr lang="zh-CN" altLang="en-US" sz="1015" dirty="0">
                <a:solidFill>
                  <a:schemeClr val="bg1"/>
                </a:solidFill>
                <a:ea typeface="微软雅黑" panose="020B0503020204020204" pitchFamily="34" charset="-122"/>
              </a:endParaRPr>
            </a:p>
          </p:txBody>
        </p:sp>
        <p:sp>
          <p:nvSpPr>
            <p:cNvPr id="37913" name="文本框 21"/>
            <p:cNvSpPr txBox="1">
              <a:spLocks noChangeArrowheads="1"/>
            </p:cNvSpPr>
            <p:nvPr/>
          </p:nvSpPr>
          <p:spPr bwMode="auto">
            <a:xfrm>
              <a:off x="7242600" y="1652040"/>
              <a:ext cx="921400"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zh-CN" altLang="en-US" sz="1800">
                  <a:solidFill>
                    <a:schemeClr val="bg1"/>
                  </a:solidFill>
                  <a:latin typeface="Segoe UI Semilight" pitchFamily="34" charset="0"/>
                  <a:ea typeface="微软雅黑" panose="020B0503020204020204" pitchFamily="34" charset="-122"/>
                  <a:cs typeface="Segoe UI Semilight" pitchFamily="34" charset="0"/>
                </a:rPr>
                <a:t>步骤五</a:t>
              </a:r>
              <a:endParaRPr lang="zh-CN" altLang="en-US" sz="1800">
                <a:solidFill>
                  <a:schemeClr val="bg1"/>
                </a:solidFill>
                <a:latin typeface="Segoe UI Semilight" pitchFamily="34" charset="0"/>
                <a:ea typeface="微软雅黑" panose="020B0503020204020204" pitchFamily="34" charset="-122"/>
                <a:cs typeface="Segoe UI Semilight" pitchFamily="34" charset="0"/>
              </a:endParaRPr>
            </a:p>
          </p:txBody>
        </p:sp>
      </p:grpSp>
      <p:sp>
        <p:nvSpPr>
          <p:cNvPr id="37911" name="文本框 83"/>
          <p:cNvSpPr txBox="1">
            <a:spLocks noChangeArrowheads="1"/>
          </p:cNvSpPr>
          <p:nvPr/>
        </p:nvSpPr>
        <p:spPr bwMode="auto">
          <a:xfrm>
            <a:off x="762000" y="2352675"/>
            <a:ext cx="1285875"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defTabSz="513080">
              <a:defRPr sz="1300">
                <a:solidFill>
                  <a:schemeClr val="tx1"/>
                </a:solidFill>
                <a:latin typeface="方正正黑简体" pitchFamily="2" charset="-122"/>
                <a:ea typeface="方正正黑简体" pitchFamily="2" charset="-122"/>
              </a:defRPr>
            </a:lvl1pPr>
            <a:lvl2pPr marL="742950" indent="-285750" defTabSz="513080">
              <a:defRPr sz="1300">
                <a:solidFill>
                  <a:schemeClr val="tx1"/>
                </a:solidFill>
                <a:latin typeface="方正正黑简体" pitchFamily="2" charset="-122"/>
                <a:ea typeface="方正正黑简体" pitchFamily="2" charset="-122"/>
              </a:defRPr>
            </a:lvl2pPr>
            <a:lvl3pPr marL="1143000" indent="-228600" defTabSz="513080">
              <a:defRPr sz="1300">
                <a:solidFill>
                  <a:schemeClr val="tx1"/>
                </a:solidFill>
                <a:latin typeface="方正正黑简体" pitchFamily="2" charset="-122"/>
                <a:ea typeface="方正正黑简体" pitchFamily="2" charset="-122"/>
              </a:defRPr>
            </a:lvl3pPr>
            <a:lvl4pPr marL="1600200" indent="-228600" defTabSz="513080">
              <a:defRPr sz="1300">
                <a:solidFill>
                  <a:schemeClr val="tx1"/>
                </a:solidFill>
                <a:latin typeface="方正正黑简体" pitchFamily="2" charset="-122"/>
                <a:ea typeface="方正正黑简体" pitchFamily="2" charset="-122"/>
              </a:defRPr>
            </a:lvl4pPr>
            <a:lvl5pPr marL="2057400" indent="-228600" defTabSz="513080">
              <a:defRPr sz="1300">
                <a:solidFill>
                  <a:schemeClr val="tx1"/>
                </a:solidFill>
                <a:latin typeface="方正正黑简体" pitchFamily="2" charset="-122"/>
                <a:ea typeface="方正正黑简体" pitchFamily="2" charset="-122"/>
              </a:defRPr>
            </a:lvl5pPr>
            <a:lvl6pPr marL="25146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2000" b="1">
                <a:solidFill>
                  <a:schemeClr val="bg1"/>
                </a:solidFill>
                <a:latin typeface="微软雅黑" charset="0"/>
                <a:ea typeface="微软雅黑" charset="0"/>
              </a:rPr>
              <a:t>图像采集</a:t>
            </a:r>
            <a:endParaRPr lang="zh-CN" altLang="en-US" sz="2000" b="1">
              <a:solidFill>
                <a:schemeClr val="bg1"/>
              </a:solidFill>
              <a:latin typeface="微软雅黑" panose="020B0503020204020204" pitchFamily="34" charset="-122"/>
              <a:ea typeface="微软雅黑" panose="020B0503020204020204" pitchFamily="34" charset="-122"/>
            </a:endParaRPr>
          </a:p>
        </p:txBody>
      </p:sp>
      <p:sp>
        <p:nvSpPr>
          <p:cNvPr id="37909" name="文本框 83"/>
          <p:cNvSpPr txBox="1">
            <a:spLocks noChangeArrowheads="1"/>
          </p:cNvSpPr>
          <p:nvPr/>
        </p:nvSpPr>
        <p:spPr bwMode="auto">
          <a:xfrm>
            <a:off x="2444115" y="2355850"/>
            <a:ext cx="1153160" cy="3067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defTabSz="513080">
              <a:defRPr sz="1300">
                <a:solidFill>
                  <a:schemeClr val="tx1"/>
                </a:solidFill>
                <a:latin typeface="方正正黑简体" pitchFamily="2" charset="-122"/>
                <a:ea typeface="方正正黑简体" pitchFamily="2" charset="-122"/>
              </a:defRPr>
            </a:lvl1pPr>
            <a:lvl2pPr marL="742950" indent="-285750" defTabSz="513080">
              <a:defRPr sz="1300">
                <a:solidFill>
                  <a:schemeClr val="tx1"/>
                </a:solidFill>
                <a:latin typeface="方正正黑简体" pitchFamily="2" charset="-122"/>
                <a:ea typeface="方正正黑简体" pitchFamily="2" charset="-122"/>
              </a:defRPr>
            </a:lvl2pPr>
            <a:lvl3pPr marL="1143000" indent="-228600" defTabSz="513080">
              <a:defRPr sz="1300">
                <a:solidFill>
                  <a:schemeClr val="tx1"/>
                </a:solidFill>
                <a:latin typeface="方正正黑简体" pitchFamily="2" charset="-122"/>
                <a:ea typeface="方正正黑简体" pitchFamily="2" charset="-122"/>
              </a:defRPr>
            </a:lvl3pPr>
            <a:lvl4pPr marL="1600200" indent="-228600" defTabSz="513080">
              <a:defRPr sz="1300">
                <a:solidFill>
                  <a:schemeClr val="tx1"/>
                </a:solidFill>
                <a:latin typeface="方正正黑简体" pitchFamily="2" charset="-122"/>
                <a:ea typeface="方正正黑简体" pitchFamily="2" charset="-122"/>
              </a:defRPr>
            </a:lvl4pPr>
            <a:lvl5pPr marL="2057400" indent="-228600" defTabSz="513080">
              <a:defRPr sz="1300">
                <a:solidFill>
                  <a:schemeClr val="tx1"/>
                </a:solidFill>
                <a:latin typeface="方正正黑简体" pitchFamily="2" charset="-122"/>
                <a:ea typeface="方正正黑简体" pitchFamily="2" charset="-122"/>
              </a:defRPr>
            </a:lvl5pPr>
            <a:lvl6pPr marL="25146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2000" b="1">
                <a:solidFill>
                  <a:schemeClr val="bg1"/>
                </a:solidFill>
                <a:latin typeface="微软雅黑" panose="020B0503020204020204" pitchFamily="34" charset="-122"/>
                <a:ea typeface="微软雅黑" panose="020B0503020204020204" pitchFamily="34" charset="-122"/>
              </a:rPr>
              <a:t>图像</a:t>
            </a:r>
            <a:endParaRPr lang="zh-CN" altLang="en-US" sz="2000" b="1">
              <a:solidFill>
                <a:schemeClr val="bg1"/>
              </a:solidFill>
              <a:latin typeface="微软雅黑" panose="020B0503020204020204" pitchFamily="34" charset="-122"/>
              <a:ea typeface="微软雅黑" panose="020B0503020204020204" pitchFamily="34" charset="-122"/>
            </a:endParaRPr>
          </a:p>
          <a:p>
            <a:pPr algn="ctr" eaLnBrk="1" hangingPunct="1"/>
            <a:r>
              <a:rPr lang="zh-CN" altLang="en-US" sz="2000" b="1">
                <a:solidFill>
                  <a:schemeClr val="bg1"/>
                </a:solidFill>
                <a:latin typeface="微软雅黑" panose="020B0503020204020204" pitchFamily="34" charset="-122"/>
                <a:ea typeface="微软雅黑" panose="020B0503020204020204" pitchFamily="34" charset="-122"/>
              </a:rPr>
              <a:t>预处理</a:t>
            </a:r>
            <a:endParaRPr lang="zh-CN" altLang="en-US" sz="2000" b="1">
              <a:solidFill>
                <a:schemeClr val="bg1"/>
              </a:solidFill>
              <a:latin typeface="微软雅黑" panose="020B0503020204020204" pitchFamily="34" charset="-122"/>
              <a:ea typeface="微软雅黑" panose="020B0503020204020204" pitchFamily="34" charset="-122"/>
            </a:endParaRPr>
          </a:p>
        </p:txBody>
      </p:sp>
      <p:sp>
        <p:nvSpPr>
          <p:cNvPr id="37907" name="文本框 83"/>
          <p:cNvSpPr txBox="1">
            <a:spLocks noChangeArrowheads="1"/>
          </p:cNvSpPr>
          <p:nvPr/>
        </p:nvSpPr>
        <p:spPr bwMode="auto">
          <a:xfrm>
            <a:off x="3943350" y="2352675"/>
            <a:ext cx="14573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defTabSz="513080">
              <a:defRPr sz="1300">
                <a:solidFill>
                  <a:schemeClr val="tx1"/>
                </a:solidFill>
                <a:latin typeface="方正正黑简体" pitchFamily="2" charset="-122"/>
                <a:ea typeface="方正正黑简体" pitchFamily="2" charset="-122"/>
              </a:defRPr>
            </a:lvl1pPr>
            <a:lvl2pPr marL="742950" indent="-285750" defTabSz="513080">
              <a:defRPr sz="1300">
                <a:solidFill>
                  <a:schemeClr val="tx1"/>
                </a:solidFill>
                <a:latin typeface="方正正黑简体" pitchFamily="2" charset="-122"/>
                <a:ea typeface="方正正黑简体" pitchFamily="2" charset="-122"/>
              </a:defRPr>
            </a:lvl2pPr>
            <a:lvl3pPr marL="1143000" indent="-228600" defTabSz="513080">
              <a:defRPr sz="1300">
                <a:solidFill>
                  <a:schemeClr val="tx1"/>
                </a:solidFill>
                <a:latin typeface="方正正黑简体" pitchFamily="2" charset="-122"/>
                <a:ea typeface="方正正黑简体" pitchFamily="2" charset="-122"/>
              </a:defRPr>
            </a:lvl3pPr>
            <a:lvl4pPr marL="1600200" indent="-228600" defTabSz="513080">
              <a:defRPr sz="1300">
                <a:solidFill>
                  <a:schemeClr val="tx1"/>
                </a:solidFill>
                <a:latin typeface="方正正黑简体" pitchFamily="2" charset="-122"/>
                <a:ea typeface="方正正黑简体" pitchFamily="2" charset="-122"/>
              </a:defRPr>
            </a:lvl4pPr>
            <a:lvl5pPr marL="2057400" indent="-228600" defTabSz="513080">
              <a:defRPr sz="1300">
                <a:solidFill>
                  <a:schemeClr val="tx1"/>
                </a:solidFill>
                <a:latin typeface="方正正黑简体" pitchFamily="2" charset="-122"/>
                <a:ea typeface="方正正黑简体" pitchFamily="2" charset="-122"/>
              </a:defRPr>
            </a:lvl5pPr>
            <a:lvl6pPr marL="25146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2000" b="1">
                <a:solidFill>
                  <a:schemeClr val="bg1"/>
                </a:solidFill>
                <a:latin typeface="微软雅黑" charset="0"/>
                <a:ea typeface="微软雅黑" charset="0"/>
              </a:rPr>
              <a:t>特征提取</a:t>
            </a:r>
            <a:endParaRPr lang="zh-CN" altLang="en-US" sz="2000" b="1">
              <a:solidFill>
                <a:schemeClr val="bg1"/>
              </a:solidFill>
              <a:latin typeface="微软雅黑" charset="0"/>
              <a:ea typeface="微软雅黑" charset="0"/>
            </a:endParaRPr>
          </a:p>
          <a:p>
            <a:pPr algn="ctr" eaLnBrk="1" hangingPunct="1"/>
            <a:r>
              <a:rPr lang="zh-CN" altLang="en-US" sz="2000" b="1">
                <a:solidFill>
                  <a:schemeClr val="bg1"/>
                </a:solidFill>
                <a:latin typeface="微软雅黑" charset="0"/>
                <a:ea typeface="微软雅黑" charset="0"/>
              </a:rPr>
              <a:t>和选择</a:t>
            </a:r>
            <a:endParaRPr lang="zh-CN" altLang="en-US" sz="2000" b="1">
              <a:solidFill>
                <a:schemeClr val="bg1"/>
              </a:solidFill>
              <a:latin typeface="微软雅黑" panose="020B0503020204020204" pitchFamily="34" charset="-122"/>
              <a:ea typeface="微软雅黑" panose="020B0503020204020204" pitchFamily="34" charset="-122"/>
            </a:endParaRPr>
          </a:p>
        </p:txBody>
      </p:sp>
      <p:sp>
        <p:nvSpPr>
          <p:cNvPr id="37905" name="文本框 83"/>
          <p:cNvSpPr txBox="1">
            <a:spLocks noChangeArrowheads="1"/>
          </p:cNvSpPr>
          <p:nvPr/>
        </p:nvSpPr>
        <p:spPr bwMode="auto">
          <a:xfrm>
            <a:off x="5572125" y="2371725"/>
            <a:ext cx="126682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oAutofit/>
          </a:bodyPr>
          <a:lstStyle>
            <a:lvl1pPr defTabSz="513080">
              <a:defRPr sz="1300">
                <a:solidFill>
                  <a:schemeClr val="tx1"/>
                </a:solidFill>
                <a:latin typeface="方正正黑简体" pitchFamily="2" charset="-122"/>
                <a:ea typeface="方正正黑简体" pitchFamily="2" charset="-122"/>
              </a:defRPr>
            </a:lvl1pPr>
            <a:lvl2pPr marL="742950" indent="-285750" defTabSz="513080">
              <a:defRPr sz="1300">
                <a:solidFill>
                  <a:schemeClr val="tx1"/>
                </a:solidFill>
                <a:latin typeface="方正正黑简体" pitchFamily="2" charset="-122"/>
                <a:ea typeface="方正正黑简体" pitchFamily="2" charset="-122"/>
              </a:defRPr>
            </a:lvl2pPr>
            <a:lvl3pPr marL="1143000" indent="-228600" defTabSz="513080">
              <a:defRPr sz="1300">
                <a:solidFill>
                  <a:schemeClr val="tx1"/>
                </a:solidFill>
                <a:latin typeface="方正正黑简体" pitchFamily="2" charset="-122"/>
                <a:ea typeface="方正正黑简体" pitchFamily="2" charset="-122"/>
              </a:defRPr>
            </a:lvl3pPr>
            <a:lvl4pPr marL="1600200" indent="-228600" defTabSz="513080">
              <a:defRPr sz="1300">
                <a:solidFill>
                  <a:schemeClr val="tx1"/>
                </a:solidFill>
                <a:latin typeface="方正正黑简体" pitchFamily="2" charset="-122"/>
                <a:ea typeface="方正正黑简体" pitchFamily="2" charset="-122"/>
              </a:defRPr>
            </a:lvl4pPr>
            <a:lvl5pPr marL="2057400" indent="-228600" defTabSz="513080">
              <a:defRPr sz="1300">
                <a:solidFill>
                  <a:schemeClr val="tx1"/>
                </a:solidFill>
                <a:latin typeface="方正正黑简体" pitchFamily="2" charset="-122"/>
                <a:ea typeface="方正正黑简体" pitchFamily="2" charset="-122"/>
              </a:defRPr>
            </a:lvl5pPr>
            <a:lvl6pPr marL="25146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2000" b="1">
                <a:solidFill>
                  <a:schemeClr val="bg1"/>
                </a:solidFill>
                <a:latin typeface="微软雅黑" charset="0"/>
                <a:ea typeface="微软雅黑" charset="0"/>
              </a:rPr>
              <a:t>控制器</a:t>
            </a:r>
            <a:endParaRPr lang="zh-CN" altLang="en-US" sz="2000" b="1">
              <a:solidFill>
                <a:schemeClr val="bg1"/>
              </a:solidFill>
              <a:latin typeface="微软雅黑" charset="0"/>
              <a:ea typeface="微软雅黑" charset="0"/>
            </a:endParaRPr>
          </a:p>
          <a:p>
            <a:pPr algn="ctr" eaLnBrk="1" hangingPunct="1"/>
            <a:r>
              <a:rPr lang="zh-CN" altLang="en-US" sz="2000" b="1">
                <a:solidFill>
                  <a:schemeClr val="bg1"/>
                </a:solidFill>
                <a:latin typeface="微软雅黑" charset="0"/>
                <a:ea typeface="微软雅黑" charset="0"/>
              </a:rPr>
              <a:t>的设计</a:t>
            </a:r>
            <a:endParaRPr lang="zh-CN" altLang="en-US" sz="2000" b="1">
              <a:solidFill>
                <a:schemeClr val="bg1"/>
              </a:solidFill>
              <a:latin typeface="微软雅黑" panose="020B0503020204020204" pitchFamily="34" charset="-122"/>
              <a:ea typeface="微软雅黑" panose="020B0503020204020204" pitchFamily="34" charset="-122"/>
            </a:endParaRPr>
          </a:p>
        </p:txBody>
      </p:sp>
      <p:sp>
        <p:nvSpPr>
          <p:cNvPr id="37903" name="文本框 83"/>
          <p:cNvSpPr txBox="1">
            <a:spLocks noChangeArrowheads="1"/>
          </p:cNvSpPr>
          <p:nvPr/>
        </p:nvSpPr>
        <p:spPr bwMode="auto">
          <a:xfrm>
            <a:off x="7067550" y="2371725"/>
            <a:ext cx="123825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oAutofit/>
          </a:bodyPr>
          <a:lstStyle>
            <a:lvl1pPr defTabSz="513080">
              <a:defRPr sz="1300">
                <a:solidFill>
                  <a:schemeClr val="tx1"/>
                </a:solidFill>
                <a:latin typeface="方正正黑简体" pitchFamily="2" charset="-122"/>
                <a:ea typeface="方正正黑简体" pitchFamily="2" charset="-122"/>
              </a:defRPr>
            </a:lvl1pPr>
            <a:lvl2pPr marL="742950" indent="-285750" defTabSz="513080">
              <a:defRPr sz="1300">
                <a:solidFill>
                  <a:schemeClr val="tx1"/>
                </a:solidFill>
                <a:latin typeface="方正正黑简体" pitchFamily="2" charset="-122"/>
                <a:ea typeface="方正正黑简体" pitchFamily="2" charset="-122"/>
              </a:defRPr>
            </a:lvl2pPr>
            <a:lvl3pPr marL="1143000" indent="-228600" defTabSz="513080">
              <a:defRPr sz="1300">
                <a:solidFill>
                  <a:schemeClr val="tx1"/>
                </a:solidFill>
                <a:latin typeface="方正正黑简体" pitchFamily="2" charset="-122"/>
                <a:ea typeface="方正正黑简体" pitchFamily="2" charset="-122"/>
              </a:defRPr>
            </a:lvl3pPr>
            <a:lvl4pPr marL="1600200" indent="-228600" defTabSz="513080">
              <a:defRPr sz="1300">
                <a:solidFill>
                  <a:schemeClr val="tx1"/>
                </a:solidFill>
                <a:latin typeface="方正正黑简体" pitchFamily="2" charset="-122"/>
                <a:ea typeface="方正正黑简体" pitchFamily="2" charset="-122"/>
              </a:defRPr>
            </a:lvl4pPr>
            <a:lvl5pPr marL="2057400" indent="-228600" defTabSz="513080">
              <a:defRPr sz="1300">
                <a:solidFill>
                  <a:schemeClr val="tx1"/>
                </a:solidFill>
                <a:latin typeface="方正正黑简体" pitchFamily="2" charset="-122"/>
                <a:ea typeface="方正正黑简体" pitchFamily="2" charset="-122"/>
              </a:defRPr>
            </a:lvl5pPr>
            <a:lvl6pPr marL="25146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51308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2000" b="1">
                <a:solidFill>
                  <a:schemeClr val="bg1"/>
                </a:solidFill>
                <a:latin typeface="微软雅黑" charset="0"/>
                <a:ea typeface="微软雅黑" charset="0"/>
              </a:rPr>
              <a:t>手势识别</a:t>
            </a:r>
            <a:endParaRPr lang="zh-CN" altLang="en-US" sz="2000" b="1">
              <a:solidFill>
                <a:schemeClr val="bg1"/>
              </a:solidFill>
              <a:latin typeface="微软雅黑" panose="020B0503020204020204" pitchFamily="34" charset="-122"/>
              <a:ea typeface="微软雅黑" panose="020B0503020204020204" pitchFamily="34" charset="-122"/>
            </a:endParaRPr>
          </a:p>
        </p:txBody>
      </p:sp>
      <p:pic>
        <p:nvPicPr>
          <p:cNvPr id="37900" name="图片 31"/>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311150" y="277813"/>
            <a:ext cx="331788" cy="414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 name="文本框 32"/>
          <p:cNvSpPr txBox="1"/>
          <p:nvPr/>
        </p:nvSpPr>
        <p:spPr>
          <a:xfrm>
            <a:off x="411163" y="365125"/>
            <a:ext cx="1760537" cy="339725"/>
          </a:xfrm>
          <a:prstGeom prst="rect">
            <a:avLst/>
          </a:prstGeom>
          <a:noFill/>
        </p:spPr>
        <p:txBody>
          <a:bodyPr>
            <a:spAutoFit/>
          </a:bodyPr>
          <a:lstStyle/>
          <a:p>
            <a:pPr eaLnBrk="1" fontAlgn="auto" hangingPunct="1">
              <a:spcBef>
                <a:spcPts val="0"/>
              </a:spcBef>
              <a:spcAft>
                <a:spcPts val="0"/>
              </a:spcAft>
              <a:defRPr/>
            </a:pPr>
            <a:r>
              <a:rPr lang="zh-CN" altLang="en-US" sz="1600" dirty="0">
                <a:solidFill>
                  <a:schemeClr val="bg1">
                    <a:lumMod val="95000"/>
                  </a:schemeClr>
                </a:solidFill>
                <a:latin typeface="微软雅黑" panose="020B0503020204020204" pitchFamily="34" charset="-122"/>
                <a:ea typeface="微软雅黑" panose="020B0503020204020204" pitchFamily="34" charset="-122"/>
              </a:rPr>
              <a:t>研究步骤</a:t>
            </a:r>
            <a:endParaRPr lang="zh-CN" altLang="en-US" sz="1600" dirty="0">
              <a:solidFill>
                <a:schemeClr val="bg1">
                  <a:lumMod val="95000"/>
                </a:schemeClr>
              </a:solidFill>
              <a:latin typeface="微软雅黑" panose="020B0503020204020204" pitchFamily="34" charset="-122"/>
              <a:ea typeface="微软雅黑" panose="020B0503020204020204" pitchFamily="34" charset="-122"/>
            </a:endParaRPr>
          </a:p>
        </p:txBody>
      </p:sp>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50" fill="hold"/>
                                        <p:tgtEl>
                                          <p:spTgt spid="8"/>
                                        </p:tgtEl>
                                        <p:attrNameLst>
                                          <p:attrName>ppt_x</p:attrName>
                                        </p:attrNameLst>
                                      </p:cBhvr>
                                      <p:tavLst>
                                        <p:tav tm="0">
                                          <p:val>
                                            <p:strVal val="0-#ppt_w/2"/>
                                          </p:val>
                                        </p:tav>
                                        <p:tav tm="100000">
                                          <p:val>
                                            <p:strVal val="#ppt_x"/>
                                          </p:val>
                                        </p:tav>
                                      </p:tavLst>
                                    </p:anim>
                                    <p:anim calcmode="lin" valueType="num">
                                      <p:cBhvr additive="base">
                                        <p:cTn id="8" dur="550" fill="hold"/>
                                        <p:tgtEl>
                                          <p:spTgt spid="8"/>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10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50" fill="hold"/>
                                        <p:tgtEl>
                                          <p:spTgt spid="9"/>
                                        </p:tgtEl>
                                        <p:attrNameLst>
                                          <p:attrName>ppt_x</p:attrName>
                                        </p:attrNameLst>
                                      </p:cBhvr>
                                      <p:tavLst>
                                        <p:tav tm="0">
                                          <p:val>
                                            <p:strVal val="0-#ppt_w/2"/>
                                          </p:val>
                                        </p:tav>
                                        <p:tav tm="100000">
                                          <p:val>
                                            <p:strVal val="#ppt_x"/>
                                          </p:val>
                                        </p:tav>
                                      </p:tavLst>
                                    </p:anim>
                                    <p:anim calcmode="lin" valueType="num">
                                      <p:cBhvr additive="base">
                                        <p:cTn id="12" dur="550" fill="hold"/>
                                        <p:tgtEl>
                                          <p:spTgt spid="9"/>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20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50" fill="hold"/>
                                        <p:tgtEl>
                                          <p:spTgt spid="10"/>
                                        </p:tgtEl>
                                        <p:attrNameLst>
                                          <p:attrName>ppt_x</p:attrName>
                                        </p:attrNameLst>
                                      </p:cBhvr>
                                      <p:tavLst>
                                        <p:tav tm="0">
                                          <p:val>
                                            <p:strVal val="0-#ppt_w/2"/>
                                          </p:val>
                                        </p:tav>
                                        <p:tav tm="100000">
                                          <p:val>
                                            <p:strVal val="#ppt_x"/>
                                          </p:val>
                                        </p:tav>
                                      </p:tavLst>
                                    </p:anim>
                                    <p:anim calcmode="lin" valueType="num">
                                      <p:cBhvr additive="base">
                                        <p:cTn id="16" dur="550" fill="hold"/>
                                        <p:tgtEl>
                                          <p:spTgt spid="10"/>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30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50" fill="hold"/>
                                        <p:tgtEl>
                                          <p:spTgt spid="12"/>
                                        </p:tgtEl>
                                        <p:attrNameLst>
                                          <p:attrName>ppt_x</p:attrName>
                                        </p:attrNameLst>
                                      </p:cBhvr>
                                      <p:tavLst>
                                        <p:tav tm="0">
                                          <p:val>
                                            <p:strVal val="0-#ppt_w/2"/>
                                          </p:val>
                                        </p:tav>
                                        <p:tav tm="100000">
                                          <p:val>
                                            <p:strVal val="#ppt_x"/>
                                          </p:val>
                                        </p:tav>
                                      </p:tavLst>
                                    </p:anim>
                                    <p:anim calcmode="lin" valueType="num">
                                      <p:cBhvr additive="base">
                                        <p:cTn id="20" dur="550" fill="hold"/>
                                        <p:tgtEl>
                                          <p:spTgt spid="12"/>
                                        </p:tgtEl>
                                        <p:attrNameLst>
                                          <p:attrName>ppt_y</p:attrName>
                                        </p:attrNameLst>
                                      </p:cBhvr>
                                      <p:tavLst>
                                        <p:tav tm="0">
                                          <p:val>
                                            <p:strVal val="#ppt_y"/>
                                          </p:val>
                                        </p:tav>
                                        <p:tav tm="100000">
                                          <p:val>
                                            <p:strVal val="#ppt_y"/>
                                          </p:val>
                                        </p:tav>
                                      </p:tavLst>
                                    </p:anim>
                                  </p:childTnLst>
                                </p:cTn>
                              </p:par>
                              <p:par>
                                <p:cTn id="21" presetID="2" presetClass="entr" presetSubtype="8" fill="hold" nodeType="withEffect">
                                  <p:stCondLst>
                                    <p:cond delay="400"/>
                                  </p:stCondLst>
                                  <p:childTnLst>
                                    <p:set>
                                      <p:cBhvr>
                                        <p:cTn id="22" dur="1" fill="hold">
                                          <p:stCondLst>
                                            <p:cond delay="0"/>
                                          </p:stCondLst>
                                        </p:cTn>
                                        <p:tgtEl>
                                          <p:spTgt spid="16"/>
                                        </p:tgtEl>
                                        <p:attrNameLst>
                                          <p:attrName>style.visibility</p:attrName>
                                        </p:attrNameLst>
                                      </p:cBhvr>
                                      <p:to>
                                        <p:strVal val="visible"/>
                                      </p:to>
                                    </p:set>
                                    <p:anim calcmode="lin" valueType="num">
                                      <p:cBhvr additive="base">
                                        <p:cTn id="23" dur="550" fill="hold"/>
                                        <p:tgtEl>
                                          <p:spTgt spid="16"/>
                                        </p:tgtEl>
                                        <p:attrNameLst>
                                          <p:attrName>ppt_x</p:attrName>
                                        </p:attrNameLst>
                                      </p:cBhvr>
                                      <p:tavLst>
                                        <p:tav tm="0">
                                          <p:val>
                                            <p:strVal val="0-#ppt_w/2"/>
                                          </p:val>
                                        </p:tav>
                                        <p:tav tm="100000">
                                          <p:val>
                                            <p:strVal val="#ppt_x"/>
                                          </p:val>
                                        </p:tav>
                                      </p:tavLst>
                                    </p:anim>
                                    <p:anim calcmode="lin" valueType="num">
                                      <p:cBhvr additive="base">
                                        <p:cTn id="24" dur="550" fill="hold"/>
                                        <p:tgtEl>
                                          <p:spTgt spid="1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bwMode="auto">
          <a:xfrm>
            <a:off x="239221" y="299027"/>
            <a:ext cx="3468711" cy="757535"/>
            <a:chOff x="184527" y="297451"/>
            <a:chExt cx="2103440" cy="578758"/>
          </a:xfrm>
        </p:grpSpPr>
        <p:pic>
          <p:nvPicPr>
            <p:cNvPr id="48137" name="图片 1"/>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flipH="1">
              <a:off x="184527" y="297451"/>
              <a:ext cx="422017" cy="473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本框 2"/>
            <p:cNvSpPr txBox="1"/>
            <p:nvPr/>
          </p:nvSpPr>
          <p:spPr>
            <a:xfrm>
              <a:off x="544317" y="379140"/>
              <a:ext cx="1743650" cy="497069"/>
            </a:xfrm>
            <a:prstGeom prst="rect">
              <a:avLst/>
            </a:prstGeom>
            <a:noFill/>
          </p:spPr>
          <p:txBody>
            <a:bodyPr wrap="square">
              <a:noAutofit/>
            </a:bodyPr>
            <a:lstStyle/>
            <a:p>
              <a:pPr eaLnBrk="1" fontAlgn="auto" hangingPunct="1">
                <a:spcBef>
                  <a:spcPts val="0"/>
                </a:spcBef>
                <a:spcAft>
                  <a:spcPts val="0"/>
                </a:spcAft>
                <a:defRPr/>
              </a:pPr>
              <a:r>
                <a:rPr lang="zh-CN" altLang="en-US" sz="2800" dirty="0">
                  <a:solidFill>
                    <a:schemeClr val="bg1">
                      <a:lumMod val="95000"/>
                    </a:schemeClr>
                  </a:solidFill>
                  <a:latin typeface="方正正黑简体" charset="0"/>
                  <a:ea typeface="微软雅黑" charset="0"/>
                </a:rPr>
                <a:t>研究成果</a:t>
              </a:r>
              <a:endParaRPr lang="zh-CN" altLang="en-US" sz="2800" dirty="0">
                <a:solidFill>
                  <a:schemeClr val="bg1">
                    <a:lumMod val="95000"/>
                  </a:schemeClr>
                </a:solidFill>
                <a:latin typeface="+mn-lt"/>
                <a:ea typeface="微软雅黑" panose="020B0503020204020204" pitchFamily="34" charset="-122"/>
              </a:endParaRPr>
            </a:p>
          </p:txBody>
        </p:sp>
        <p:cxnSp>
          <p:nvCxnSpPr>
            <p:cNvPr id="5" name="直接连接符 4"/>
            <p:cNvCxnSpPr/>
            <p:nvPr/>
          </p:nvCxnSpPr>
          <p:spPr>
            <a:xfrm>
              <a:off x="539990" y="745533"/>
              <a:ext cx="863267" cy="0"/>
            </a:xfrm>
            <a:prstGeom prst="line">
              <a:avLst/>
            </a:prstGeom>
            <a:ln w="9525">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grpSp>
        <p:nvGrpSpPr>
          <p:cNvPr id="12" name="组合 11"/>
          <p:cNvGrpSpPr/>
          <p:nvPr/>
        </p:nvGrpSpPr>
        <p:grpSpPr bwMode="auto">
          <a:xfrm>
            <a:off x="2867025" y="2019300"/>
            <a:ext cx="4348163" cy="938532"/>
            <a:chOff x="2866757" y="2019402"/>
            <a:chExt cx="4348365" cy="938350"/>
          </a:xfrm>
        </p:grpSpPr>
        <p:sp>
          <p:nvSpPr>
            <p:cNvPr id="48135" name="文本框 12"/>
            <p:cNvSpPr txBox="1">
              <a:spLocks noChangeArrowheads="1"/>
            </p:cNvSpPr>
            <p:nvPr/>
          </p:nvSpPr>
          <p:spPr bwMode="auto">
            <a:xfrm>
              <a:off x="2866757" y="2251134"/>
              <a:ext cx="4348365" cy="706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algn="ctr" eaLnBrk="1" hangingPunct="1"/>
              <a:r>
                <a:rPr lang="zh-CN" altLang="en-US" sz="4000">
                  <a:solidFill>
                    <a:schemeClr val="bg1"/>
                  </a:solidFill>
                  <a:latin typeface="微软雅黑" panose="020B0503020204020204" pitchFamily="34" charset="-122"/>
                  <a:ea typeface="微软雅黑" panose="020B0503020204020204" pitchFamily="34" charset="-122"/>
                </a:rPr>
                <a:t>研究成果</a:t>
              </a:r>
              <a:endParaRPr lang="zh-CN" altLang="en-US" sz="4000">
                <a:solidFill>
                  <a:schemeClr val="bg1"/>
                </a:solidFill>
                <a:latin typeface="微软雅黑" panose="020B0503020204020204" pitchFamily="34" charset="-122"/>
                <a:ea typeface="微软雅黑" panose="020B0503020204020204" pitchFamily="34" charset="-122"/>
              </a:endParaRPr>
            </a:p>
          </p:txBody>
        </p:sp>
        <p:sp>
          <p:nvSpPr>
            <p:cNvPr id="48136" name="文本框 14"/>
            <p:cNvSpPr txBox="1">
              <a:spLocks noChangeArrowheads="1"/>
            </p:cNvSpPr>
            <p:nvPr/>
          </p:nvSpPr>
          <p:spPr bwMode="auto">
            <a:xfrm>
              <a:off x="3229670" y="2019402"/>
              <a:ext cx="161602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300">
                  <a:solidFill>
                    <a:schemeClr val="tx1"/>
                  </a:solidFill>
                  <a:latin typeface="方正正黑简体" pitchFamily="2" charset="-122"/>
                  <a:ea typeface="方正正黑简体" pitchFamily="2" charset="-122"/>
                </a:defRPr>
              </a:lvl1pPr>
              <a:lvl2pPr marL="742950" indent="-285750">
                <a:defRPr sz="1300">
                  <a:solidFill>
                    <a:schemeClr val="tx1"/>
                  </a:solidFill>
                  <a:latin typeface="方正正黑简体" pitchFamily="2" charset="-122"/>
                  <a:ea typeface="方正正黑简体" pitchFamily="2" charset="-122"/>
                </a:defRPr>
              </a:lvl2pPr>
              <a:lvl3pPr marL="1143000" indent="-228600">
                <a:defRPr sz="1300">
                  <a:solidFill>
                    <a:schemeClr val="tx1"/>
                  </a:solidFill>
                  <a:latin typeface="方正正黑简体" pitchFamily="2" charset="-122"/>
                  <a:ea typeface="方正正黑简体" pitchFamily="2" charset="-122"/>
                </a:defRPr>
              </a:lvl3pPr>
              <a:lvl4pPr marL="1600200" indent="-228600">
                <a:defRPr sz="1300">
                  <a:solidFill>
                    <a:schemeClr val="tx1"/>
                  </a:solidFill>
                  <a:latin typeface="方正正黑简体" pitchFamily="2" charset="-122"/>
                  <a:ea typeface="方正正黑简体" pitchFamily="2" charset="-122"/>
                </a:defRPr>
              </a:lvl4pPr>
              <a:lvl5pPr marL="2057400" indent="-228600">
                <a:defRPr sz="1300">
                  <a:solidFill>
                    <a:schemeClr val="tx1"/>
                  </a:solidFill>
                  <a:latin typeface="方正正黑简体" pitchFamily="2" charset="-122"/>
                  <a:ea typeface="方正正黑简体" pitchFamily="2" charset="-122"/>
                </a:defRPr>
              </a:lvl5pPr>
              <a:lvl6pPr marL="25146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6pPr>
              <a:lvl7pPr marL="29718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7pPr>
              <a:lvl8pPr marL="34290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8pPr>
              <a:lvl9pPr marL="3886200" indent="-228600" defTabSz="685800" fontAlgn="base">
                <a:spcBef>
                  <a:spcPct val="0"/>
                </a:spcBef>
                <a:spcAft>
                  <a:spcPct val="0"/>
                </a:spcAft>
                <a:defRPr sz="1300">
                  <a:solidFill>
                    <a:schemeClr val="tx1"/>
                  </a:solidFill>
                  <a:latin typeface="方正正黑简体" pitchFamily="2" charset="-122"/>
                  <a:ea typeface="方正正黑简体" pitchFamily="2" charset="-122"/>
                </a:defRPr>
              </a:lvl9pPr>
            </a:lstStyle>
            <a:p>
              <a:pPr eaLnBrk="1" hangingPunct="1"/>
              <a:r>
                <a:rPr lang="en-US" altLang="zh-CN" sz="1400">
                  <a:solidFill>
                    <a:schemeClr val="bg1"/>
                  </a:solidFill>
                  <a:latin typeface="微软雅黑" panose="020B0503020204020204" pitchFamily="34" charset="-122"/>
                  <a:ea typeface="微软雅黑" panose="020B0503020204020204" pitchFamily="34" charset="-122"/>
                </a:rPr>
                <a:t>PART FOUR</a:t>
              </a:r>
              <a:endParaRPr lang="zh-CN" altLang="en-US" sz="1400">
                <a:solidFill>
                  <a:schemeClr val="bg1"/>
                </a:solidFill>
                <a:latin typeface="微软雅黑" panose="020B0503020204020204" pitchFamily="34" charset="-122"/>
                <a:ea typeface="微软雅黑" panose="020B0503020204020204" pitchFamily="34" charset="-122"/>
              </a:endParaRPr>
            </a:p>
          </p:txBody>
        </p:sp>
      </p:grpSp>
      <p:grpSp>
        <p:nvGrpSpPr>
          <p:cNvPr id="16" name="组合 15"/>
          <p:cNvGrpSpPr/>
          <p:nvPr/>
        </p:nvGrpSpPr>
        <p:grpSpPr bwMode="auto">
          <a:xfrm>
            <a:off x="1928813" y="1944688"/>
            <a:ext cx="1130300" cy="1128712"/>
            <a:chOff x="1928879" y="1944350"/>
            <a:chExt cx="1129689" cy="1129689"/>
          </a:xfrm>
        </p:grpSpPr>
        <p:sp>
          <p:nvSpPr>
            <p:cNvPr id="17" name="椭圆 16"/>
            <p:cNvSpPr/>
            <p:nvPr/>
          </p:nvSpPr>
          <p:spPr>
            <a:xfrm>
              <a:off x="1928879" y="1944350"/>
              <a:ext cx="1129689" cy="1129689"/>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grpSp>
          <p:nvGrpSpPr>
            <p:cNvPr id="18" name="组合 17"/>
            <p:cNvGrpSpPr/>
            <p:nvPr/>
          </p:nvGrpSpPr>
          <p:grpSpPr>
            <a:xfrm>
              <a:off x="2119073" y="2251134"/>
              <a:ext cx="749300" cy="509588"/>
              <a:chOff x="3897313" y="2016126"/>
              <a:chExt cx="749300" cy="509588"/>
            </a:xfrm>
            <a:solidFill>
              <a:schemeClr val="bg1"/>
            </a:solidFill>
          </p:grpSpPr>
          <p:sp>
            <p:nvSpPr>
              <p:cNvPr id="25" name="Freeform 8"/>
              <p:cNvSpPr>
                <a:spLocks noEditPoints="1"/>
              </p:cNvSpPr>
              <p:nvPr/>
            </p:nvSpPr>
            <p:spPr bwMode="auto">
              <a:xfrm>
                <a:off x="3897313" y="2016126"/>
                <a:ext cx="749300" cy="509588"/>
              </a:xfrm>
              <a:custGeom>
                <a:avLst/>
                <a:gdLst>
                  <a:gd name="T0" fmla="*/ 627 w 631"/>
                  <a:gd name="T1" fmla="*/ 44 h 429"/>
                  <a:gd name="T2" fmla="*/ 469 w 631"/>
                  <a:gd name="T3" fmla="*/ 0 h 429"/>
                  <a:gd name="T4" fmla="*/ 315 w 631"/>
                  <a:gd name="T5" fmla="*/ 41 h 429"/>
                  <a:gd name="T6" fmla="*/ 168 w 631"/>
                  <a:gd name="T7" fmla="*/ 0 h 429"/>
                  <a:gd name="T8" fmla="*/ 3 w 631"/>
                  <a:gd name="T9" fmla="*/ 44 h 429"/>
                  <a:gd name="T10" fmla="*/ 0 w 631"/>
                  <a:gd name="T11" fmla="*/ 52 h 429"/>
                  <a:gd name="T12" fmla="*/ 0 w 631"/>
                  <a:gd name="T13" fmla="*/ 412 h 429"/>
                  <a:gd name="T14" fmla="*/ 23 w 631"/>
                  <a:gd name="T15" fmla="*/ 429 h 429"/>
                  <a:gd name="T16" fmla="*/ 313 w 631"/>
                  <a:gd name="T17" fmla="*/ 429 h 429"/>
                  <a:gd name="T18" fmla="*/ 608 w 631"/>
                  <a:gd name="T19" fmla="*/ 429 h 429"/>
                  <a:gd name="T20" fmla="*/ 631 w 631"/>
                  <a:gd name="T21" fmla="*/ 413 h 429"/>
                  <a:gd name="T22" fmla="*/ 631 w 631"/>
                  <a:gd name="T23" fmla="*/ 52 h 429"/>
                  <a:gd name="T24" fmla="*/ 627 w 631"/>
                  <a:gd name="T25" fmla="*/ 44 h 429"/>
                  <a:gd name="T26" fmla="*/ 304 w 631"/>
                  <a:gd name="T27" fmla="*/ 60 h 429"/>
                  <a:gd name="T28" fmla="*/ 304 w 631"/>
                  <a:gd name="T29" fmla="*/ 393 h 429"/>
                  <a:gd name="T30" fmla="*/ 167 w 631"/>
                  <a:gd name="T31" fmla="*/ 355 h 429"/>
                  <a:gd name="T32" fmla="*/ 40 w 631"/>
                  <a:gd name="T33" fmla="*/ 380 h 429"/>
                  <a:gd name="T34" fmla="*/ 40 w 631"/>
                  <a:gd name="T35" fmla="*/ 46 h 429"/>
                  <a:gd name="T36" fmla="*/ 169 w 631"/>
                  <a:gd name="T37" fmla="*/ 21 h 429"/>
                  <a:gd name="T38" fmla="*/ 304 w 631"/>
                  <a:gd name="T39" fmla="*/ 60 h 429"/>
                  <a:gd name="T40" fmla="*/ 590 w 631"/>
                  <a:gd name="T41" fmla="*/ 45 h 429"/>
                  <a:gd name="T42" fmla="*/ 590 w 631"/>
                  <a:gd name="T43" fmla="*/ 381 h 429"/>
                  <a:gd name="T44" fmla="*/ 462 w 631"/>
                  <a:gd name="T45" fmla="*/ 359 h 429"/>
                  <a:gd name="T46" fmla="*/ 323 w 631"/>
                  <a:gd name="T47" fmla="*/ 394 h 429"/>
                  <a:gd name="T48" fmla="*/ 323 w 631"/>
                  <a:gd name="T49" fmla="*/ 61 h 429"/>
                  <a:gd name="T50" fmla="*/ 469 w 631"/>
                  <a:gd name="T51" fmla="*/ 21 h 429"/>
                  <a:gd name="T52" fmla="*/ 590 w 631"/>
                  <a:gd name="T53" fmla="*/ 45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31" h="429">
                    <a:moveTo>
                      <a:pt x="627" y="44"/>
                    </a:moveTo>
                    <a:cubicBezTo>
                      <a:pt x="593" y="16"/>
                      <a:pt x="534" y="0"/>
                      <a:pt x="469" y="0"/>
                    </a:cubicBezTo>
                    <a:cubicBezTo>
                      <a:pt x="407" y="0"/>
                      <a:pt x="350" y="15"/>
                      <a:pt x="315" y="41"/>
                    </a:cubicBezTo>
                    <a:cubicBezTo>
                      <a:pt x="288" y="15"/>
                      <a:pt x="234" y="0"/>
                      <a:pt x="168" y="0"/>
                    </a:cubicBezTo>
                    <a:cubicBezTo>
                      <a:pt x="100" y="0"/>
                      <a:pt x="37" y="17"/>
                      <a:pt x="3" y="44"/>
                    </a:cubicBezTo>
                    <a:cubicBezTo>
                      <a:pt x="1" y="46"/>
                      <a:pt x="0" y="49"/>
                      <a:pt x="0" y="52"/>
                    </a:cubicBezTo>
                    <a:cubicBezTo>
                      <a:pt x="0" y="412"/>
                      <a:pt x="0" y="412"/>
                      <a:pt x="0" y="412"/>
                    </a:cubicBezTo>
                    <a:cubicBezTo>
                      <a:pt x="0" y="419"/>
                      <a:pt x="9" y="429"/>
                      <a:pt x="23" y="429"/>
                    </a:cubicBezTo>
                    <a:cubicBezTo>
                      <a:pt x="313" y="429"/>
                      <a:pt x="313" y="429"/>
                      <a:pt x="313" y="429"/>
                    </a:cubicBezTo>
                    <a:cubicBezTo>
                      <a:pt x="314" y="429"/>
                      <a:pt x="608" y="429"/>
                      <a:pt x="608" y="429"/>
                    </a:cubicBezTo>
                    <a:cubicBezTo>
                      <a:pt x="618" y="429"/>
                      <a:pt x="631" y="424"/>
                      <a:pt x="631" y="413"/>
                    </a:cubicBezTo>
                    <a:cubicBezTo>
                      <a:pt x="631" y="52"/>
                      <a:pt x="631" y="52"/>
                      <a:pt x="631" y="52"/>
                    </a:cubicBezTo>
                    <a:cubicBezTo>
                      <a:pt x="631" y="49"/>
                      <a:pt x="630" y="46"/>
                      <a:pt x="627" y="44"/>
                    </a:cubicBezTo>
                    <a:close/>
                    <a:moveTo>
                      <a:pt x="304" y="60"/>
                    </a:moveTo>
                    <a:cubicBezTo>
                      <a:pt x="304" y="66"/>
                      <a:pt x="304" y="393"/>
                      <a:pt x="304" y="393"/>
                    </a:cubicBezTo>
                    <a:cubicBezTo>
                      <a:pt x="275" y="369"/>
                      <a:pt x="227" y="355"/>
                      <a:pt x="167" y="355"/>
                    </a:cubicBezTo>
                    <a:cubicBezTo>
                      <a:pt x="120" y="355"/>
                      <a:pt x="75" y="364"/>
                      <a:pt x="40" y="380"/>
                    </a:cubicBezTo>
                    <a:cubicBezTo>
                      <a:pt x="40" y="46"/>
                      <a:pt x="40" y="46"/>
                      <a:pt x="40" y="46"/>
                    </a:cubicBezTo>
                    <a:cubicBezTo>
                      <a:pt x="40" y="46"/>
                      <a:pt x="85" y="21"/>
                      <a:pt x="169" y="21"/>
                    </a:cubicBezTo>
                    <a:cubicBezTo>
                      <a:pt x="266" y="21"/>
                      <a:pt x="304" y="58"/>
                      <a:pt x="304" y="60"/>
                    </a:cubicBezTo>
                    <a:close/>
                    <a:moveTo>
                      <a:pt x="590" y="45"/>
                    </a:moveTo>
                    <a:cubicBezTo>
                      <a:pt x="590" y="381"/>
                      <a:pt x="590" y="381"/>
                      <a:pt x="590" y="381"/>
                    </a:cubicBezTo>
                    <a:cubicBezTo>
                      <a:pt x="554" y="366"/>
                      <a:pt x="505" y="359"/>
                      <a:pt x="462" y="359"/>
                    </a:cubicBezTo>
                    <a:cubicBezTo>
                      <a:pt x="401" y="359"/>
                      <a:pt x="352" y="371"/>
                      <a:pt x="323" y="394"/>
                    </a:cubicBezTo>
                    <a:cubicBezTo>
                      <a:pt x="323" y="61"/>
                      <a:pt x="323" y="61"/>
                      <a:pt x="323" y="61"/>
                    </a:cubicBezTo>
                    <a:cubicBezTo>
                      <a:pt x="323" y="61"/>
                      <a:pt x="368" y="21"/>
                      <a:pt x="469" y="21"/>
                    </a:cubicBezTo>
                    <a:cubicBezTo>
                      <a:pt x="547" y="21"/>
                      <a:pt x="590" y="45"/>
                      <a:pt x="590" y="45"/>
                    </a:cubicBezTo>
                    <a:close/>
                  </a:path>
                </a:pathLst>
              </a:custGeom>
              <a:grpFill/>
              <a:ln>
                <a:noFill/>
              </a:ln>
            </p:spPr>
            <p:txBody>
              <a:bodyPr/>
              <a:lstStyle/>
              <a:p>
                <a:pP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26" name="Freeform 24"/>
              <p:cNvSpPr/>
              <p:nvPr/>
            </p:nvSpPr>
            <p:spPr bwMode="auto">
              <a:xfrm>
                <a:off x="3992563" y="2085976"/>
                <a:ext cx="228600" cy="52388"/>
              </a:xfrm>
              <a:custGeom>
                <a:avLst/>
                <a:gdLst>
                  <a:gd name="T0" fmla="*/ 184 w 192"/>
                  <a:gd name="T1" fmla="*/ 44 h 44"/>
                  <a:gd name="T2" fmla="*/ 180 w 192"/>
                  <a:gd name="T3" fmla="*/ 43 h 44"/>
                  <a:gd name="T4" fmla="*/ 10 w 192"/>
                  <a:gd name="T5" fmla="*/ 32 h 44"/>
                  <a:gd name="T6" fmla="*/ 1 w 192"/>
                  <a:gd name="T7" fmla="*/ 27 h 44"/>
                  <a:gd name="T8" fmla="*/ 6 w 192"/>
                  <a:gd name="T9" fmla="*/ 19 h 44"/>
                  <a:gd name="T10" fmla="*/ 188 w 192"/>
                  <a:gd name="T11" fmla="*/ 31 h 44"/>
                  <a:gd name="T12" fmla="*/ 190 w 192"/>
                  <a:gd name="T13" fmla="*/ 41 h 44"/>
                  <a:gd name="T14" fmla="*/ 184 w 192"/>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4">
                    <a:moveTo>
                      <a:pt x="184" y="44"/>
                    </a:moveTo>
                    <a:cubicBezTo>
                      <a:pt x="183" y="44"/>
                      <a:pt x="181" y="44"/>
                      <a:pt x="180" y="43"/>
                    </a:cubicBezTo>
                    <a:cubicBezTo>
                      <a:pt x="150" y="23"/>
                      <a:pt x="83" y="12"/>
                      <a:pt x="10" y="32"/>
                    </a:cubicBezTo>
                    <a:cubicBezTo>
                      <a:pt x="6" y="33"/>
                      <a:pt x="2" y="31"/>
                      <a:pt x="1" y="27"/>
                    </a:cubicBezTo>
                    <a:cubicBezTo>
                      <a:pt x="0" y="23"/>
                      <a:pt x="2" y="20"/>
                      <a:pt x="6" y="19"/>
                    </a:cubicBezTo>
                    <a:cubicBezTo>
                      <a:pt x="73" y="0"/>
                      <a:pt x="148" y="5"/>
                      <a:pt x="188" y="31"/>
                    </a:cubicBezTo>
                    <a:cubicBezTo>
                      <a:pt x="191" y="33"/>
                      <a:pt x="192" y="38"/>
                      <a:pt x="190" y="41"/>
                    </a:cubicBezTo>
                    <a:cubicBezTo>
                      <a:pt x="189" y="43"/>
                      <a:pt x="186" y="44"/>
                      <a:pt x="184" y="44"/>
                    </a:cubicBezTo>
                    <a:close/>
                  </a:path>
                </a:pathLst>
              </a:custGeom>
              <a:grpFill/>
              <a:ln>
                <a:noFill/>
              </a:ln>
            </p:spPr>
            <p:txBody>
              <a:bodyPr/>
              <a:lstStyle/>
              <a:p>
                <a:pP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27" name="Freeform 25"/>
              <p:cNvSpPr/>
              <p:nvPr/>
            </p:nvSpPr>
            <p:spPr bwMode="auto">
              <a:xfrm>
                <a:off x="3992563" y="2151063"/>
                <a:ext cx="228600" cy="50800"/>
              </a:xfrm>
              <a:custGeom>
                <a:avLst/>
                <a:gdLst>
                  <a:gd name="T0" fmla="*/ 184 w 192"/>
                  <a:gd name="T1" fmla="*/ 43 h 43"/>
                  <a:gd name="T2" fmla="*/ 180 w 192"/>
                  <a:gd name="T3" fmla="*/ 42 h 43"/>
                  <a:gd name="T4" fmla="*/ 10 w 192"/>
                  <a:gd name="T5" fmla="*/ 32 h 43"/>
                  <a:gd name="T6" fmla="*/ 1 w 192"/>
                  <a:gd name="T7" fmla="*/ 27 h 43"/>
                  <a:gd name="T8" fmla="*/ 6 w 192"/>
                  <a:gd name="T9" fmla="*/ 19 h 43"/>
                  <a:gd name="T10" fmla="*/ 188 w 192"/>
                  <a:gd name="T11" fmla="*/ 30 h 43"/>
                  <a:gd name="T12" fmla="*/ 190 w 192"/>
                  <a:gd name="T13" fmla="*/ 40 h 43"/>
                  <a:gd name="T14" fmla="*/ 184 w 192"/>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2" h="43">
                    <a:moveTo>
                      <a:pt x="184" y="43"/>
                    </a:moveTo>
                    <a:cubicBezTo>
                      <a:pt x="183" y="43"/>
                      <a:pt x="181" y="43"/>
                      <a:pt x="180" y="42"/>
                    </a:cubicBezTo>
                    <a:cubicBezTo>
                      <a:pt x="150" y="23"/>
                      <a:pt x="84" y="11"/>
                      <a:pt x="10" y="32"/>
                    </a:cubicBezTo>
                    <a:cubicBezTo>
                      <a:pt x="6" y="33"/>
                      <a:pt x="2" y="31"/>
                      <a:pt x="1" y="27"/>
                    </a:cubicBezTo>
                    <a:cubicBezTo>
                      <a:pt x="0" y="23"/>
                      <a:pt x="2" y="20"/>
                      <a:pt x="6" y="19"/>
                    </a:cubicBezTo>
                    <a:cubicBezTo>
                      <a:pt x="73" y="0"/>
                      <a:pt x="148" y="4"/>
                      <a:pt x="188" y="30"/>
                    </a:cubicBezTo>
                    <a:cubicBezTo>
                      <a:pt x="191" y="32"/>
                      <a:pt x="192" y="37"/>
                      <a:pt x="190" y="40"/>
                    </a:cubicBezTo>
                    <a:cubicBezTo>
                      <a:pt x="188" y="42"/>
                      <a:pt x="186" y="43"/>
                      <a:pt x="184" y="43"/>
                    </a:cubicBezTo>
                    <a:close/>
                  </a:path>
                </a:pathLst>
              </a:custGeom>
              <a:grpFill/>
              <a:ln>
                <a:noFill/>
              </a:ln>
            </p:spPr>
            <p:txBody>
              <a:bodyPr/>
              <a:lstStyle/>
              <a:p>
                <a:pP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28" name="Freeform 26"/>
              <p:cNvSpPr/>
              <p:nvPr/>
            </p:nvSpPr>
            <p:spPr bwMode="auto">
              <a:xfrm>
                <a:off x="3992563" y="2214563"/>
                <a:ext cx="230187" cy="50800"/>
              </a:xfrm>
              <a:custGeom>
                <a:avLst/>
                <a:gdLst>
                  <a:gd name="T0" fmla="*/ 185 w 193"/>
                  <a:gd name="T1" fmla="*/ 43 h 43"/>
                  <a:gd name="T2" fmla="*/ 181 w 193"/>
                  <a:gd name="T3" fmla="*/ 42 h 43"/>
                  <a:gd name="T4" fmla="*/ 10 w 193"/>
                  <a:gd name="T5" fmla="*/ 32 h 43"/>
                  <a:gd name="T6" fmla="*/ 1 w 193"/>
                  <a:gd name="T7" fmla="*/ 27 h 43"/>
                  <a:gd name="T8" fmla="*/ 6 w 193"/>
                  <a:gd name="T9" fmla="*/ 18 h 43"/>
                  <a:gd name="T10" fmla="*/ 189 w 193"/>
                  <a:gd name="T11" fmla="*/ 30 h 43"/>
                  <a:gd name="T12" fmla="*/ 191 w 193"/>
                  <a:gd name="T13" fmla="*/ 40 h 43"/>
                  <a:gd name="T14" fmla="*/ 185 w 193"/>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3" h="43">
                    <a:moveTo>
                      <a:pt x="185" y="43"/>
                    </a:moveTo>
                    <a:cubicBezTo>
                      <a:pt x="184" y="43"/>
                      <a:pt x="182" y="43"/>
                      <a:pt x="181" y="42"/>
                    </a:cubicBezTo>
                    <a:cubicBezTo>
                      <a:pt x="151" y="22"/>
                      <a:pt x="85" y="11"/>
                      <a:pt x="10" y="32"/>
                    </a:cubicBezTo>
                    <a:cubicBezTo>
                      <a:pt x="6" y="33"/>
                      <a:pt x="2" y="31"/>
                      <a:pt x="1" y="27"/>
                    </a:cubicBezTo>
                    <a:cubicBezTo>
                      <a:pt x="0" y="23"/>
                      <a:pt x="2" y="20"/>
                      <a:pt x="6" y="18"/>
                    </a:cubicBezTo>
                    <a:cubicBezTo>
                      <a:pt x="74" y="0"/>
                      <a:pt x="149" y="4"/>
                      <a:pt x="189" y="30"/>
                    </a:cubicBezTo>
                    <a:cubicBezTo>
                      <a:pt x="192" y="32"/>
                      <a:pt x="193" y="37"/>
                      <a:pt x="191" y="40"/>
                    </a:cubicBezTo>
                    <a:cubicBezTo>
                      <a:pt x="190" y="42"/>
                      <a:pt x="187" y="43"/>
                      <a:pt x="185" y="43"/>
                    </a:cubicBezTo>
                    <a:close/>
                  </a:path>
                </a:pathLst>
              </a:custGeom>
              <a:grpFill/>
              <a:ln>
                <a:noFill/>
              </a:ln>
            </p:spPr>
            <p:txBody>
              <a:bodyPr/>
              <a:lstStyle/>
              <a:p>
                <a:pP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29" name="Freeform 27"/>
              <p:cNvSpPr/>
              <p:nvPr/>
            </p:nvSpPr>
            <p:spPr bwMode="auto">
              <a:xfrm>
                <a:off x="3992563" y="2278063"/>
                <a:ext cx="230187" cy="52388"/>
              </a:xfrm>
              <a:custGeom>
                <a:avLst/>
                <a:gdLst>
                  <a:gd name="T0" fmla="*/ 186 w 194"/>
                  <a:gd name="T1" fmla="*/ 44 h 44"/>
                  <a:gd name="T2" fmla="*/ 182 w 194"/>
                  <a:gd name="T3" fmla="*/ 43 h 44"/>
                  <a:gd name="T4" fmla="*/ 10 w 194"/>
                  <a:gd name="T5" fmla="*/ 34 h 44"/>
                  <a:gd name="T6" fmla="*/ 1 w 194"/>
                  <a:gd name="T7" fmla="*/ 30 h 44"/>
                  <a:gd name="T8" fmla="*/ 6 w 194"/>
                  <a:gd name="T9" fmla="*/ 21 h 44"/>
                  <a:gd name="T10" fmla="*/ 190 w 194"/>
                  <a:gd name="T11" fmla="*/ 31 h 44"/>
                  <a:gd name="T12" fmla="*/ 192 w 194"/>
                  <a:gd name="T13" fmla="*/ 41 h 44"/>
                  <a:gd name="T14" fmla="*/ 186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186" y="44"/>
                    </a:moveTo>
                    <a:cubicBezTo>
                      <a:pt x="185" y="44"/>
                      <a:pt x="183" y="44"/>
                      <a:pt x="182" y="43"/>
                    </a:cubicBezTo>
                    <a:cubicBezTo>
                      <a:pt x="144" y="19"/>
                      <a:pt x="78" y="15"/>
                      <a:pt x="10" y="34"/>
                    </a:cubicBezTo>
                    <a:cubicBezTo>
                      <a:pt x="6" y="35"/>
                      <a:pt x="2" y="33"/>
                      <a:pt x="1" y="30"/>
                    </a:cubicBezTo>
                    <a:cubicBezTo>
                      <a:pt x="0" y="26"/>
                      <a:pt x="2" y="22"/>
                      <a:pt x="6" y="21"/>
                    </a:cubicBezTo>
                    <a:cubicBezTo>
                      <a:pt x="79" y="0"/>
                      <a:pt x="148" y="4"/>
                      <a:pt x="190" y="31"/>
                    </a:cubicBezTo>
                    <a:cubicBezTo>
                      <a:pt x="193" y="34"/>
                      <a:pt x="194" y="38"/>
                      <a:pt x="192" y="41"/>
                    </a:cubicBezTo>
                    <a:cubicBezTo>
                      <a:pt x="191" y="43"/>
                      <a:pt x="188" y="44"/>
                      <a:pt x="186" y="44"/>
                    </a:cubicBezTo>
                    <a:close/>
                  </a:path>
                </a:pathLst>
              </a:custGeom>
              <a:grpFill/>
              <a:ln>
                <a:noFill/>
              </a:ln>
            </p:spPr>
            <p:txBody>
              <a:bodyPr/>
              <a:lstStyle/>
              <a:p>
                <a:pP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30" name="Freeform 28"/>
              <p:cNvSpPr/>
              <p:nvPr/>
            </p:nvSpPr>
            <p:spPr bwMode="auto">
              <a:xfrm>
                <a:off x="3992563" y="2339976"/>
                <a:ext cx="230187" cy="55563"/>
              </a:xfrm>
              <a:custGeom>
                <a:avLst/>
                <a:gdLst>
                  <a:gd name="T0" fmla="*/ 186 w 194"/>
                  <a:gd name="T1" fmla="*/ 47 h 47"/>
                  <a:gd name="T2" fmla="*/ 182 w 194"/>
                  <a:gd name="T3" fmla="*/ 46 h 47"/>
                  <a:gd name="T4" fmla="*/ 10 w 194"/>
                  <a:gd name="T5" fmla="*/ 38 h 47"/>
                  <a:gd name="T6" fmla="*/ 1 w 194"/>
                  <a:gd name="T7" fmla="*/ 34 h 47"/>
                  <a:gd name="T8" fmla="*/ 5 w 194"/>
                  <a:gd name="T9" fmla="*/ 25 h 47"/>
                  <a:gd name="T10" fmla="*/ 190 w 194"/>
                  <a:gd name="T11" fmla="*/ 34 h 47"/>
                  <a:gd name="T12" fmla="*/ 192 w 194"/>
                  <a:gd name="T13" fmla="*/ 44 h 47"/>
                  <a:gd name="T14" fmla="*/ 186 w 194"/>
                  <a:gd name="T15" fmla="*/ 47 h 4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7">
                    <a:moveTo>
                      <a:pt x="186" y="47"/>
                    </a:moveTo>
                    <a:cubicBezTo>
                      <a:pt x="185" y="47"/>
                      <a:pt x="183" y="46"/>
                      <a:pt x="182" y="46"/>
                    </a:cubicBezTo>
                    <a:cubicBezTo>
                      <a:pt x="148" y="23"/>
                      <a:pt x="67" y="15"/>
                      <a:pt x="10" y="38"/>
                    </a:cubicBezTo>
                    <a:cubicBezTo>
                      <a:pt x="7" y="39"/>
                      <a:pt x="3" y="37"/>
                      <a:pt x="1" y="34"/>
                    </a:cubicBezTo>
                    <a:cubicBezTo>
                      <a:pt x="0" y="30"/>
                      <a:pt x="1" y="26"/>
                      <a:pt x="5" y="25"/>
                    </a:cubicBezTo>
                    <a:cubicBezTo>
                      <a:pt x="67" y="0"/>
                      <a:pt x="152" y="10"/>
                      <a:pt x="190" y="34"/>
                    </a:cubicBezTo>
                    <a:cubicBezTo>
                      <a:pt x="193" y="36"/>
                      <a:pt x="194" y="40"/>
                      <a:pt x="192" y="44"/>
                    </a:cubicBezTo>
                    <a:cubicBezTo>
                      <a:pt x="190" y="46"/>
                      <a:pt x="188" y="47"/>
                      <a:pt x="186" y="47"/>
                    </a:cubicBezTo>
                    <a:close/>
                  </a:path>
                </a:pathLst>
              </a:custGeom>
              <a:grpFill/>
              <a:ln>
                <a:noFill/>
              </a:ln>
            </p:spPr>
            <p:txBody>
              <a:bodyPr/>
              <a:lstStyle/>
              <a:p>
                <a:pP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31" name="Freeform 29"/>
              <p:cNvSpPr/>
              <p:nvPr/>
            </p:nvSpPr>
            <p:spPr bwMode="auto">
              <a:xfrm>
                <a:off x="4321175" y="2085976"/>
                <a:ext cx="230187" cy="52388"/>
              </a:xfrm>
              <a:custGeom>
                <a:avLst/>
                <a:gdLst>
                  <a:gd name="T0" fmla="*/ 8 w 194"/>
                  <a:gd name="T1" fmla="*/ 44 h 44"/>
                  <a:gd name="T2" fmla="*/ 2 w 194"/>
                  <a:gd name="T3" fmla="*/ 41 h 44"/>
                  <a:gd name="T4" fmla="*/ 4 w 194"/>
                  <a:gd name="T5" fmla="*/ 31 h 44"/>
                  <a:gd name="T6" fmla="*/ 188 w 194"/>
                  <a:gd name="T7" fmla="*/ 19 h 44"/>
                  <a:gd name="T8" fmla="*/ 193 w 194"/>
                  <a:gd name="T9" fmla="*/ 27 h 44"/>
                  <a:gd name="T10" fmla="*/ 185 w 194"/>
                  <a:gd name="T11" fmla="*/ 32 h 44"/>
                  <a:gd name="T12" fmla="*/ 12 w 194"/>
                  <a:gd name="T13" fmla="*/ 43 h 44"/>
                  <a:gd name="T14" fmla="*/ 8 w 194"/>
                  <a:gd name="T15" fmla="*/ 44 h 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4">
                    <a:moveTo>
                      <a:pt x="8" y="44"/>
                    </a:moveTo>
                    <a:cubicBezTo>
                      <a:pt x="6" y="44"/>
                      <a:pt x="4" y="43"/>
                      <a:pt x="2" y="41"/>
                    </a:cubicBezTo>
                    <a:cubicBezTo>
                      <a:pt x="0" y="38"/>
                      <a:pt x="1" y="33"/>
                      <a:pt x="4" y="31"/>
                    </a:cubicBezTo>
                    <a:cubicBezTo>
                      <a:pt x="45" y="5"/>
                      <a:pt x="121" y="0"/>
                      <a:pt x="188" y="19"/>
                    </a:cubicBezTo>
                    <a:cubicBezTo>
                      <a:pt x="192" y="20"/>
                      <a:pt x="194" y="23"/>
                      <a:pt x="193" y="27"/>
                    </a:cubicBezTo>
                    <a:cubicBezTo>
                      <a:pt x="192" y="31"/>
                      <a:pt x="188" y="33"/>
                      <a:pt x="185" y="32"/>
                    </a:cubicBezTo>
                    <a:cubicBezTo>
                      <a:pt x="113" y="12"/>
                      <a:pt x="44" y="23"/>
                      <a:pt x="12" y="43"/>
                    </a:cubicBezTo>
                    <a:cubicBezTo>
                      <a:pt x="11" y="44"/>
                      <a:pt x="10" y="44"/>
                      <a:pt x="8" y="44"/>
                    </a:cubicBezTo>
                    <a:close/>
                  </a:path>
                </a:pathLst>
              </a:custGeom>
              <a:grpFill/>
              <a:ln>
                <a:noFill/>
              </a:ln>
            </p:spPr>
            <p:txBody>
              <a:bodyPr/>
              <a:lstStyle/>
              <a:p>
                <a:pP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32" name="Freeform 30"/>
              <p:cNvSpPr/>
              <p:nvPr/>
            </p:nvSpPr>
            <p:spPr bwMode="auto">
              <a:xfrm>
                <a:off x="4321175" y="2149476"/>
                <a:ext cx="230187" cy="53975"/>
              </a:xfrm>
              <a:custGeom>
                <a:avLst/>
                <a:gdLst>
                  <a:gd name="T0" fmla="*/ 8 w 194"/>
                  <a:gd name="T1" fmla="*/ 45 h 45"/>
                  <a:gd name="T2" fmla="*/ 2 w 194"/>
                  <a:gd name="T3" fmla="*/ 42 h 45"/>
                  <a:gd name="T4" fmla="*/ 5 w 194"/>
                  <a:gd name="T5" fmla="*/ 32 h 45"/>
                  <a:gd name="T6" fmla="*/ 189 w 194"/>
                  <a:gd name="T7" fmla="*/ 19 h 45"/>
                  <a:gd name="T8" fmla="*/ 193 w 194"/>
                  <a:gd name="T9" fmla="*/ 28 h 45"/>
                  <a:gd name="T10" fmla="*/ 185 w 194"/>
                  <a:gd name="T11" fmla="*/ 33 h 45"/>
                  <a:gd name="T12" fmla="*/ 12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6" y="45"/>
                      <a:pt x="4" y="44"/>
                      <a:pt x="2" y="42"/>
                    </a:cubicBezTo>
                    <a:cubicBezTo>
                      <a:pt x="0" y="38"/>
                      <a:pt x="1" y="34"/>
                      <a:pt x="5" y="32"/>
                    </a:cubicBezTo>
                    <a:cubicBezTo>
                      <a:pt x="45" y="6"/>
                      <a:pt x="121" y="0"/>
                      <a:pt x="189" y="19"/>
                    </a:cubicBezTo>
                    <a:cubicBezTo>
                      <a:pt x="192" y="20"/>
                      <a:pt x="194" y="24"/>
                      <a:pt x="193" y="28"/>
                    </a:cubicBezTo>
                    <a:cubicBezTo>
                      <a:pt x="192" y="32"/>
                      <a:pt x="189" y="34"/>
                      <a:pt x="185" y="33"/>
                    </a:cubicBezTo>
                    <a:cubicBezTo>
                      <a:pt x="113" y="13"/>
                      <a:pt x="44" y="23"/>
                      <a:pt x="12" y="44"/>
                    </a:cubicBezTo>
                    <a:cubicBezTo>
                      <a:pt x="11" y="44"/>
                      <a:pt x="10" y="45"/>
                      <a:pt x="8" y="45"/>
                    </a:cubicBezTo>
                    <a:close/>
                  </a:path>
                </a:pathLst>
              </a:custGeom>
              <a:grpFill/>
              <a:ln>
                <a:noFill/>
              </a:ln>
            </p:spPr>
            <p:txBody>
              <a:bodyPr/>
              <a:lstStyle/>
              <a:p>
                <a:pP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33" name="Freeform 31"/>
              <p:cNvSpPr/>
              <p:nvPr/>
            </p:nvSpPr>
            <p:spPr bwMode="auto">
              <a:xfrm>
                <a:off x="4321175" y="2214563"/>
                <a:ext cx="230187" cy="53975"/>
              </a:xfrm>
              <a:custGeom>
                <a:avLst/>
                <a:gdLst>
                  <a:gd name="T0" fmla="*/ 8 w 195"/>
                  <a:gd name="T1" fmla="*/ 45 h 45"/>
                  <a:gd name="T2" fmla="*/ 3 w 195"/>
                  <a:gd name="T3" fmla="*/ 41 h 45"/>
                  <a:gd name="T4" fmla="*/ 5 w 195"/>
                  <a:gd name="T5" fmla="*/ 32 h 45"/>
                  <a:gd name="T6" fmla="*/ 189 w 195"/>
                  <a:gd name="T7" fmla="*/ 19 h 45"/>
                  <a:gd name="T8" fmla="*/ 193 w 195"/>
                  <a:gd name="T9" fmla="*/ 28 h 45"/>
                  <a:gd name="T10" fmla="*/ 185 w 195"/>
                  <a:gd name="T11" fmla="*/ 32 h 45"/>
                  <a:gd name="T12" fmla="*/ 12 w 195"/>
                  <a:gd name="T13" fmla="*/ 43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3"/>
                      <a:pt x="3" y="41"/>
                    </a:cubicBezTo>
                    <a:cubicBezTo>
                      <a:pt x="0" y="38"/>
                      <a:pt x="1" y="34"/>
                      <a:pt x="5" y="32"/>
                    </a:cubicBezTo>
                    <a:cubicBezTo>
                      <a:pt x="45" y="5"/>
                      <a:pt x="121" y="0"/>
                      <a:pt x="189" y="19"/>
                    </a:cubicBezTo>
                    <a:cubicBezTo>
                      <a:pt x="192" y="20"/>
                      <a:pt x="195" y="24"/>
                      <a:pt x="193" y="28"/>
                    </a:cubicBezTo>
                    <a:cubicBezTo>
                      <a:pt x="192" y="31"/>
                      <a:pt x="189" y="33"/>
                      <a:pt x="185" y="32"/>
                    </a:cubicBezTo>
                    <a:cubicBezTo>
                      <a:pt x="113" y="12"/>
                      <a:pt x="44" y="23"/>
                      <a:pt x="12" y="43"/>
                    </a:cubicBezTo>
                    <a:cubicBezTo>
                      <a:pt x="11" y="44"/>
                      <a:pt x="10" y="45"/>
                      <a:pt x="8" y="45"/>
                    </a:cubicBezTo>
                    <a:close/>
                  </a:path>
                </a:pathLst>
              </a:custGeom>
              <a:grpFill/>
              <a:ln>
                <a:noFill/>
              </a:ln>
            </p:spPr>
            <p:txBody>
              <a:bodyPr/>
              <a:lstStyle/>
              <a:p>
                <a:pP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34" name="Freeform 32"/>
              <p:cNvSpPr/>
              <p:nvPr/>
            </p:nvSpPr>
            <p:spPr bwMode="auto">
              <a:xfrm>
                <a:off x="4321175" y="2278063"/>
                <a:ext cx="230187" cy="52388"/>
              </a:xfrm>
              <a:custGeom>
                <a:avLst/>
                <a:gdLst>
                  <a:gd name="T0" fmla="*/ 8 w 195"/>
                  <a:gd name="T1" fmla="*/ 45 h 45"/>
                  <a:gd name="T2" fmla="*/ 3 w 195"/>
                  <a:gd name="T3" fmla="*/ 42 h 45"/>
                  <a:gd name="T4" fmla="*/ 5 w 195"/>
                  <a:gd name="T5" fmla="*/ 32 h 45"/>
                  <a:gd name="T6" fmla="*/ 189 w 195"/>
                  <a:gd name="T7" fmla="*/ 20 h 45"/>
                  <a:gd name="T8" fmla="*/ 194 w 195"/>
                  <a:gd name="T9" fmla="*/ 28 h 45"/>
                  <a:gd name="T10" fmla="*/ 185 w 195"/>
                  <a:gd name="T11" fmla="*/ 33 h 45"/>
                  <a:gd name="T12" fmla="*/ 12 w 195"/>
                  <a:gd name="T13" fmla="*/ 44 h 45"/>
                  <a:gd name="T14" fmla="*/ 8 w 195"/>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5" h="45">
                    <a:moveTo>
                      <a:pt x="8" y="45"/>
                    </a:moveTo>
                    <a:cubicBezTo>
                      <a:pt x="6" y="45"/>
                      <a:pt x="4" y="44"/>
                      <a:pt x="3" y="42"/>
                    </a:cubicBezTo>
                    <a:cubicBezTo>
                      <a:pt x="0" y="39"/>
                      <a:pt x="1" y="34"/>
                      <a:pt x="5" y="32"/>
                    </a:cubicBezTo>
                    <a:cubicBezTo>
                      <a:pt x="38" y="11"/>
                      <a:pt x="118" y="0"/>
                      <a:pt x="189" y="20"/>
                    </a:cubicBezTo>
                    <a:cubicBezTo>
                      <a:pt x="192" y="21"/>
                      <a:pt x="195" y="25"/>
                      <a:pt x="194" y="28"/>
                    </a:cubicBezTo>
                    <a:cubicBezTo>
                      <a:pt x="192" y="32"/>
                      <a:pt x="189" y="34"/>
                      <a:pt x="185" y="33"/>
                    </a:cubicBezTo>
                    <a:cubicBezTo>
                      <a:pt x="120" y="15"/>
                      <a:pt x="43" y="24"/>
                      <a:pt x="12" y="44"/>
                    </a:cubicBezTo>
                    <a:cubicBezTo>
                      <a:pt x="11" y="45"/>
                      <a:pt x="10" y="45"/>
                      <a:pt x="8" y="45"/>
                    </a:cubicBezTo>
                    <a:close/>
                  </a:path>
                </a:pathLst>
              </a:custGeom>
              <a:grpFill/>
              <a:ln>
                <a:noFill/>
              </a:ln>
            </p:spPr>
            <p:txBody>
              <a:bodyPr/>
              <a:lstStyle/>
              <a:p>
                <a:pP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sp>
            <p:nvSpPr>
              <p:cNvPr id="35" name="Freeform 33"/>
              <p:cNvSpPr/>
              <p:nvPr/>
            </p:nvSpPr>
            <p:spPr bwMode="auto">
              <a:xfrm>
                <a:off x="4321175" y="2343151"/>
                <a:ext cx="230187" cy="53975"/>
              </a:xfrm>
              <a:custGeom>
                <a:avLst/>
                <a:gdLst>
                  <a:gd name="T0" fmla="*/ 8 w 194"/>
                  <a:gd name="T1" fmla="*/ 45 h 45"/>
                  <a:gd name="T2" fmla="*/ 2 w 194"/>
                  <a:gd name="T3" fmla="*/ 42 h 45"/>
                  <a:gd name="T4" fmla="*/ 4 w 194"/>
                  <a:gd name="T5" fmla="*/ 32 h 45"/>
                  <a:gd name="T6" fmla="*/ 188 w 194"/>
                  <a:gd name="T7" fmla="*/ 19 h 45"/>
                  <a:gd name="T8" fmla="*/ 193 w 194"/>
                  <a:gd name="T9" fmla="*/ 28 h 45"/>
                  <a:gd name="T10" fmla="*/ 184 w 194"/>
                  <a:gd name="T11" fmla="*/ 33 h 45"/>
                  <a:gd name="T12" fmla="*/ 11 w 194"/>
                  <a:gd name="T13" fmla="*/ 44 h 45"/>
                  <a:gd name="T14" fmla="*/ 8 w 194"/>
                  <a:gd name="T15" fmla="*/ 45 h 4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94" h="45">
                    <a:moveTo>
                      <a:pt x="8" y="45"/>
                    </a:moveTo>
                    <a:cubicBezTo>
                      <a:pt x="5" y="45"/>
                      <a:pt x="3" y="44"/>
                      <a:pt x="2" y="42"/>
                    </a:cubicBezTo>
                    <a:cubicBezTo>
                      <a:pt x="0" y="38"/>
                      <a:pt x="0" y="34"/>
                      <a:pt x="4" y="32"/>
                    </a:cubicBezTo>
                    <a:cubicBezTo>
                      <a:pt x="44" y="6"/>
                      <a:pt x="120" y="0"/>
                      <a:pt x="188" y="19"/>
                    </a:cubicBezTo>
                    <a:cubicBezTo>
                      <a:pt x="191" y="20"/>
                      <a:pt x="194" y="24"/>
                      <a:pt x="193" y="28"/>
                    </a:cubicBezTo>
                    <a:cubicBezTo>
                      <a:pt x="192" y="32"/>
                      <a:pt x="188" y="34"/>
                      <a:pt x="184" y="33"/>
                    </a:cubicBezTo>
                    <a:cubicBezTo>
                      <a:pt x="113" y="13"/>
                      <a:pt x="43" y="23"/>
                      <a:pt x="11" y="44"/>
                    </a:cubicBezTo>
                    <a:cubicBezTo>
                      <a:pt x="10" y="45"/>
                      <a:pt x="9" y="45"/>
                      <a:pt x="8" y="45"/>
                    </a:cubicBezTo>
                    <a:close/>
                  </a:path>
                </a:pathLst>
              </a:custGeom>
              <a:grpFill/>
              <a:ln>
                <a:noFill/>
              </a:ln>
            </p:spPr>
            <p:txBody>
              <a:bodyPr/>
              <a:lstStyle/>
              <a:p>
                <a:pPr eaLnBrk="1" fontAlgn="auto" hangingPunct="1">
                  <a:spcBef>
                    <a:spcPts val="0"/>
                  </a:spcBef>
                  <a:spcAft>
                    <a:spcPts val="0"/>
                  </a:spcAft>
                  <a:defRPr/>
                </a:pPr>
                <a:endParaRPr lang="zh-CN" altLang="en-US" sz="1350" dirty="0">
                  <a:solidFill>
                    <a:schemeClr val="bg1"/>
                  </a:solidFill>
                  <a:latin typeface="微软雅黑" panose="020B0503020204020204" pitchFamily="34" charset="-122"/>
                  <a:ea typeface="微软雅黑" panose="020B0503020204020204" pitchFamily="34" charset="-122"/>
                </a:endParaRPr>
              </a:p>
            </p:txBody>
          </p:sp>
        </p:grpSp>
      </p:grpSp>
    </p:spTree>
  </p:cSld>
  <p:clrMapOvr>
    <a:masterClrMapping/>
  </p:clrMapOvr>
  <p:transition spd="slow" advClick="0"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fill="hold"/>
                                        <p:tgtEl>
                                          <p:spTgt spid="14"/>
                                        </p:tgtEl>
                                        <p:attrNameLst>
                                          <p:attrName>ppt_x</p:attrName>
                                        </p:attrNameLst>
                                      </p:cBhvr>
                                      <p:tavLst>
                                        <p:tav tm="0">
                                          <p:val>
                                            <p:strVal val="0-#ppt_w/2"/>
                                          </p:val>
                                        </p:tav>
                                        <p:tav tm="100000">
                                          <p:val>
                                            <p:strVal val="#ppt_x"/>
                                          </p:val>
                                        </p:tav>
                                      </p:tavLst>
                                    </p:anim>
                                    <p:anim calcmode="lin" valueType="num">
                                      <p:cBhvr additive="base">
                                        <p:cTn id="8" dur="500" fill="hold"/>
                                        <p:tgtEl>
                                          <p:spTgt spid="14"/>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53" presetClass="entr" presetSubtype="16" fill="hold" nodeType="afterEffect">
                                  <p:stCondLst>
                                    <p:cond delay="0"/>
                                  </p:stCondLst>
                                  <p:childTnLst>
                                    <p:set>
                                      <p:cBhvr>
                                        <p:cTn id="11" dur="1" fill="hold">
                                          <p:stCondLst>
                                            <p:cond delay="0"/>
                                          </p:stCondLst>
                                        </p:cTn>
                                        <p:tgtEl>
                                          <p:spTgt spid="16"/>
                                        </p:tgtEl>
                                        <p:attrNameLst>
                                          <p:attrName>style.visibility</p:attrName>
                                        </p:attrNameLst>
                                      </p:cBhvr>
                                      <p:to>
                                        <p:strVal val="visible"/>
                                      </p:to>
                                    </p:set>
                                    <p:anim calcmode="lin" valueType="num">
                                      <p:cBhvr>
                                        <p:cTn id="12" dur="250" fill="hold"/>
                                        <p:tgtEl>
                                          <p:spTgt spid="16"/>
                                        </p:tgtEl>
                                        <p:attrNameLst>
                                          <p:attrName>ppt_w</p:attrName>
                                        </p:attrNameLst>
                                      </p:cBhvr>
                                      <p:tavLst>
                                        <p:tav tm="0">
                                          <p:val>
                                            <p:fltVal val="0"/>
                                          </p:val>
                                        </p:tav>
                                        <p:tav tm="100000">
                                          <p:val>
                                            <p:strVal val="#ppt_w"/>
                                          </p:val>
                                        </p:tav>
                                      </p:tavLst>
                                    </p:anim>
                                    <p:anim calcmode="lin" valueType="num">
                                      <p:cBhvr>
                                        <p:cTn id="13" dur="250" fill="hold"/>
                                        <p:tgtEl>
                                          <p:spTgt spid="16"/>
                                        </p:tgtEl>
                                        <p:attrNameLst>
                                          <p:attrName>ppt_h</p:attrName>
                                        </p:attrNameLst>
                                      </p:cBhvr>
                                      <p:tavLst>
                                        <p:tav tm="0">
                                          <p:val>
                                            <p:fltVal val="0"/>
                                          </p:val>
                                        </p:tav>
                                        <p:tav tm="100000">
                                          <p:val>
                                            <p:strVal val="#ppt_h"/>
                                          </p:val>
                                        </p:tav>
                                      </p:tavLst>
                                    </p:anim>
                                    <p:animEffect transition="in" filter="fade">
                                      <p:cBhvr>
                                        <p:cTn id="14" dur="250"/>
                                        <p:tgtEl>
                                          <p:spTgt spid="16"/>
                                        </p:tgtEl>
                                      </p:cBhvr>
                                    </p:animEffect>
                                  </p:childTnLst>
                                </p:cTn>
                              </p:par>
                              <p:par>
                                <p:cTn id="15" presetID="6" presetClass="emph" presetSubtype="0" decel="100000" fill="hold" nodeType="withEffect">
                                  <p:stCondLst>
                                    <p:cond delay="200"/>
                                  </p:stCondLst>
                                  <p:childTnLst>
                                    <p:animScale>
                                      <p:cBhvr>
                                        <p:cTn id="16" dur="250" fill="hold"/>
                                        <p:tgtEl>
                                          <p:spTgt spid="16"/>
                                        </p:tgtEl>
                                      </p:cBhvr>
                                      <p:by x="110000" y="110000"/>
                                    </p:animScale>
                                  </p:childTnLst>
                                </p:cTn>
                              </p:par>
                              <p:par>
                                <p:cTn id="17" presetID="6" presetClass="emph" presetSubtype="0" decel="100000" fill="hold" nodeType="withEffect">
                                  <p:stCondLst>
                                    <p:cond delay="400"/>
                                  </p:stCondLst>
                                  <p:childTnLst>
                                    <p:animScale>
                                      <p:cBhvr>
                                        <p:cTn id="18" dur="250" fill="hold"/>
                                        <p:tgtEl>
                                          <p:spTgt spid="16"/>
                                        </p:tgtEl>
                                      </p:cBhvr>
                                      <p:by x="91000" y="91000"/>
                                    </p:animScale>
                                  </p:childTnLst>
                                </p:cTn>
                              </p:par>
                            </p:childTnLst>
                          </p:cTn>
                        </p:par>
                        <p:par>
                          <p:cTn id="19" fill="hold">
                            <p:stCondLst>
                              <p:cond delay="1000"/>
                            </p:stCondLst>
                            <p:childTnLst>
                              <p:par>
                                <p:cTn id="20" presetID="2" presetClass="entr" presetSubtype="2" decel="100000" fill="hold" nodeType="after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500" fill="hold"/>
                                        <p:tgtEl>
                                          <p:spTgt spid="12"/>
                                        </p:tgtEl>
                                        <p:attrNameLst>
                                          <p:attrName>ppt_x</p:attrName>
                                        </p:attrNameLst>
                                      </p:cBhvr>
                                      <p:tavLst>
                                        <p:tav tm="0">
                                          <p:val>
                                            <p:strVal val="1+#ppt_w/2"/>
                                          </p:val>
                                        </p:tav>
                                        <p:tav tm="100000">
                                          <p:val>
                                            <p:strVal val="#ppt_x"/>
                                          </p:val>
                                        </p:tav>
                                      </p:tavLst>
                                    </p:anim>
                                    <p:anim calcmode="lin" valueType="num">
                                      <p:cBhvr additive="base">
                                        <p:cTn id="23"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3">
      <a:majorFont>
        <a:latin typeface="方正正黑简体"/>
        <a:ea typeface="方正正黑简体"/>
        <a:cs typeface=""/>
      </a:majorFont>
      <a:minorFont>
        <a:latin typeface="方正正黑简体"/>
        <a:ea typeface="方正正黑简体"/>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1679</Words>
  <Application>WPS Office WWO_wpscloud_20211210172622-743d8661d3</Application>
  <PresentationFormat>全屏显示(16:9)</PresentationFormat>
  <Paragraphs>201</Paragraphs>
  <Slides>16</Slides>
  <Notes>29</Notes>
  <HiddenSlides>0</HiddenSlides>
  <MMClips>0</MMClips>
  <ScaleCrop>false</ScaleCrop>
  <HeadingPairs>
    <vt:vector size="6" baseType="variant">
      <vt:variant>
        <vt:lpstr>已用的字体</vt:lpstr>
      </vt:variant>
      <vt:variant>
        <vt:i4>20</vt:i4>
      </vt:variant>
      <vt:variant>
        <vt:lpstr>主题</vt:lpstr>
      </vt:variant>
      <vt:variant>
        <vt:i4>1</vt:i4>
      </vt:variant>
      <vt:variant>
        <vt:lpstr>幻灯片标题</vt:lpstr>
      </vt:variant>
      <vt:variant>
        <vt:i4>16</vt:i4>
      </vt:variant>
    </vt:vector>
  </HeadingPairs>
  <TitlesOfParts>
    <vt:vector size="37" baseType="lpstr">
      <vt:lpstr>Arial</vt:lpstr>
      <vt:lpstr>宋体</vt:lpstr>
      <vt:lpstr>Wingdings</vt:lpstr>
      <vt:lpstr>方正正黑简体</vt:lpstr>
      <vt:lpstr>汉仪中黑KW</vt:lpstr>
      <vt:lpstr>微软雅黑</vt:lpstr>
      <vt:lpstr>汉仪旗黑KW 55S</vt:lpstr>
      <vt:lpstr>Calibri</vt:lpstr>
      <vt:lpstr>汉仪书宋二KW</vt:lpstr>
      <vt:lpstr>方正正纤黑简体</vt:lpstr>
      <vt:lpstr>方正正纤黑简体</vt:lpstr>
      <vt:lpstr>方正正黑简体</vt:lpstr>
      <vt:lpstr>微软雅黑</vt:lpstr>
      <vt:lpstr>Open Sans</vt:lpstr>
      <vt:lpstr>Segoe UI Semilight</vt:lpstr>
      <vt:lpstr>微软雅黑</vt:lpstr>
      <vt:lpstr>Microsoft YaHei</vt:lpstr>
      <vt:lpstr>FontAwesome</vt:lpstr>
      <vt:lpstr>黑体</vt:lpstr>
      <vt:lpstr>Kingsoft Confetti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dcterms:created xsi:type="dcterms:W3CDTF">2021-12-15T13:00:29Z</dcterms:created>
  <dcterms:modified xsi:type="dcterms:W3CDTF">2021-12-15T13:00:29Z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2052-0.0.0.0</vt:lpwstr>
  </property>
</Properties>
</file>

<file path=docProps/thumbnail.jpeg>
</file>